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3" r:id="rId3"/>
    <p:sldId id="300" r:id="rId4"/>
    <p:sldId id="296" r:id="rId5"/>
    <p:sldId id="275" r:id="rId6"/>
    <p:sldId id="276" r:id="rId7"/>
    <p:sldId id="277" r:id="rId8"/>
    <p:sldId id="278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95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07" autoAdjust="0"/>
  </p:normalViewPr>
  <p:slideViewPr>
    <p:cSldViewPr>
      <p:cViewPr varScale="1">
        <p:scale>
          <a:sx n="77" d="100"/>
          <a:sy n="77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D3DF-2D1A-4851-BBE7-DC1E9708D75C}" type="datetimeFigureOut">
              <a:rPr lang="pt-BR" smtClean="0"/>
              <a:pPr>
                <a:defRPr/>
              </a:pPr>
              <a:t>23/10/2016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933-08AB-432C-B7FA-96E0E2F32AD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BA480-D3A2-45E1-8656-4427078A9132}" type="datetimeFigureOut">
              <a:rPr lang="pt-BR" smtClean="0"/>
              <a:pPr>
                <a:defRPr/>
              </a:pPr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8AF06-16D0-4448-A151-DB32E0E1D31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674813" y="4076700"/>
            <a:ext cx="5868987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Michael W. Smith</a:t>
            </a:r>
            <a:endParaRPr lang="pt-BR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13" y="2662238"/>
            <a:ext cx="9144000" cy="1323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AGNUS DEI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100832"/>
            <a:ext cx="9144000" cy="44884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ALELUIA, ALELUIA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PODEROSO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É O SENHOR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NOSSO DEUS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(2/2)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495524"/>
            <a:ext cx="9144000" cy="35907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ALELUIA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SANTO, SANTO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É O SENHOR DEUS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PODEROSO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36513" y="2744837"/>
            <a:ext cx="9144001" cy="1795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DIGNO DE LOUVOR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DIGNO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36513" y="2015802"/>
            <a:ext cx="9144001" cy="26930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TU ÉS SANTO, SANTO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É O SENHOR DEUS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PODEROSO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2606725"/>
            <a:ext cx="9144000" cy="1795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DIGNO DE LOUVOR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DIGNO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36513" y="2104107"/>
            <a:ext cx="9144001" cy="26930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TU ÉS SANTO, SANTO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É O SENHOR DEUS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PODEROSO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2606725"/>
            <a:ext cx="9144000" cy="1795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DIGNO DE LOUVOR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DIGNO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3107382"/>
            <a:ext cx="9144000" cy="897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AMÉM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692275" y="4068763"/>
            <a:ext cx="575945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100832"/>
            <a:ext cx="9144000" cy="44884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ALELUIA, ALELUIA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PODEROSO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É O SENHOR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NOSSO DEUS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(1/2)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100832"/>
            <a:ext cx="9144000" cy="44884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ALELUIA, ALELUIA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PODEROSO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É O SENHOR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NOSSO DEUS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(2/2)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495524"/>
            <a:ext cx="9144000" cy="35907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ALELUIA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SANTO, SANTO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É O SENHOR DEUS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PODEROSO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36513" y="2744837"/>
            <a:ext cx="9144001" cy="1795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DIGNO DE LOUVOR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DIGNO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36513" y="2015802"/>
            <a:ext cx="9144001" cy="26930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TU ÉS SANTO, SANTO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É O SENHOR DEUS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PODEROSO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2606725"/>
            <a:ext cx="9144000" cy="1795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DIGNO DE LOUVOR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DIGNO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3021013"/>
            <a:ext cx="9144000" cy="10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AMÉM</a:t>
            </a:r>
          </a:p>
        </p:txBody>
      </p:sp>
      <p:sp>
        <p:nvSpPr>
          <p:cNvPr id="3" name="CaixaDeTexto 4"/>
          <p:cNvSpPr txBox="1"/>
          <p:nvPr/>
        </p:nvSpPr>
        <p:spPr>
          <a:xfrm>
            <a:off x="6156325" y="6167438"/>
            <a:ext cx="2879725" cy="676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REINÍCIO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100832"/>
            <a:ext cx="9144000" cy="44884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ALELUIA, ALELUIA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PODEROSO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É O SENHOR 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NOSSO DEUS</a:t>
            </a:r>
          </a:p>
          <a:p>
            <a:pPr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  <a:cs typeface="+mn-cs"/>
              </a:rPr>
              <a:t>(1/2)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186</TotalTime>
  <Words>135</Words>
  <Application>Microsoft Office PowerPoint</Application>
  <PresentationFormat>Apresentação na tela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IPM agua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Viveiro20</cp:lastModifiedBy>
  <cp:revision>30</cp:revision>
  <dcterms:created xsi:type="dcterms:W3CDTF">2010-07-01T18:30:46Z</dcterms:created>
  <dcterms:modified xsi:type="dcterms:W3CDTF">2016-10-23T13:49:16Z</dcterms:modified>
</cp:coreProperties>
</file>