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handoutMasterIdLst>
    <p:handoutMasterId r:id="rId8"/>
  </p:handoutMasterIdLst>
  <p:sldIdLst>
    <p:sldId id="257" r:id="rId2"/>
    <p:sldId id="266" r:id="rId3"/>
    <p:sldId id="263" r:id="rId4"/>
    <p:sldId id="264" r:id="rId5"/>
    <p:sldId id="267" r:id="rId6"/>
    <p:sldId id="265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66FF"/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24" autoAdjust="0"/>
  </p:normalViewPr>
  <p:slideViewPr>
    <p:cSldViewPr>
      <p:cViewPr varScale="1">
        <p:scale>
          <a:sx n="79" d="100"/>
          <a:sy n="79" d="100"/>
        </p:scale>
        <p:origin x="-9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178554-EB03-4854-810F-7526736F4B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8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8795C7-AA43-4785-8ED9-8C87134002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262BC3-B9AD-4F3E-AD3F-F5D0473141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A36A5-30E6-4E7D-A518-F4EADE298CD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EA9CFA-4105-43A2-BD00-0FC8BAA97CD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62200"/>
            <a:ext cx="9144000" cy="25146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AGRADA-TE </a:t>
            </a: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SENHOR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57200"/>
            <a:ext cx="9144000" cy="51816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AGRADA-TE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SENHOR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ELE FARÁ AQUILO QUE DESEJA 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ENTREGA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CAMINHO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 E O MAIS ELE FARÁ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41148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DESCANSA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SENHOR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ESPERA NELE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ELE É A TUA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SALVAÇÃO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86000"/>
            <a:ext cx="9144000" cy="32766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CASTELO E O TEU REFÚGIO NA TRIBULAÇÃO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590800"/>
            <a:ext cx="9144000" cy="1905000"/>
          </a:xfrm>
        </p:spPr>
        <p:txBody>
          <a:bodyPr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CONFIA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SENHOR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ELE AGIRÁ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90600" y="4953000"/>
            <a:ext cx="7239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90</TotalTime>
  <Words>55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Nossolar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ÉS SANTO</dc:title>
  <dc:creator>Compaq</dc:creator>
  <cp:lastModifiedBy>Narrubia</cp:lastModifiedBy>
  <cp:revision>35</cp:revision>
  <dcterms:created xsi:type="dcterms:W3CDTF">2004-03-06T11:54:13Z</dcterms:created>
  <dcterms:modified xsi:type="dcterms:W3CDTF">2016-04-27T18:06:43Z</dcterms:modified>
</cp:coreProperties>
</file>