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1" r:id="rId3"/>
    <p:sldId id="258" r:id="rId4"/>
    <p:sldId id="270" r:id="rId5"/>
    <p:sldId id="266" r:id="rId6"/>
    <p:sldId id="263" r:id="rId7"/>
    <p:sldId id="267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9" r:id="rId17"/>
    <p:sldId id="264" r:id="rId18"/>
    <p:sldId id="269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0B686A3-4306-4800-B883-C8DDA15A2BA6}">
          <p14:sldIdLst>
            <p14:sldId id="257"/>
            <p14:sldId id="271"/>
            <p14:sldId id="258"/>
            <p14:sldId id="270"/>
            <p14:sldId id="266"/>
            <p14:sldId id="263"/>
            <p14:sldId id="267"/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59"/>
            <p14:sldId id="264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394" y="-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AB12A69-CDA4-4322-8DC8-9012BB40735A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C318A77-5541-4F17-AC30-821F68D1AE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B12A69-CDA4-4322-8DC8-9012BB40735A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318A77-5541-4F17-AC30-821F68D1AE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87793"/>
            <a:ext cx="9144000" cy="2000861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  <a:t>AINDA NÃO CHEGAMOS EM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  <a:t>CASA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</a:br>
            <a:r>
              <a:rPr lang="pt-BR" sz="4400" i="1" dirty="0" smtClean="0">
                <a:ea typeface="SimSun" panose="02010600030101010101" pitchFamily="2" charset="-122"/>
              </a:rPr>
              <a:t>Emanuel Silva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58515"/>
            <a:ext cx="9144000" cy="2836036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VIVENDO AQUI COMO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SAL E LUZ,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4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22487"/>
            <a:ext cx="9144000" cy="2836036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COMO FRUTO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TUA ESPERANÇA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0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87797"/>
            <a:ext cx="9144000" cy="3846848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SEI QUE É DIFÍCIL PERMANECER NESTE MUNDO PASSAGEIRO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191406"/>
            <a:ext cx="9143999" cy="3316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AQUI NÓS VIVEMOS COMO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SAL E LUZ,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002221"/>
            <a:ext cx="9143999" cy="34106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COMO FRUTO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TEUS PLANOS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9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85103"/>
            <a:ext cx="9143999" cy="229637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MENSAGEIROS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dirty="0" smtClean="0"/>
              <a:t>4x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286463"/>
            <a:ext cx="9143999" cy="4331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MAS AINDA NÃO 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CHEGAMOS EM CASA,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AQUI NÃO É 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NOSSO </a:t>
            </a: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LUGAR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dirty="0" smtClean="0"/>
              <a:t>(2x)</a:t>
            </a:r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30263"/>
            <a:ext cx="9143999" cy="49971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OLHOS VIRAM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OUVIDOS OUVIRAM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81503"/>
            <a:ext cx="9143999" cy="3200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QUE TENS PREPARADO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5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286463"/>
            <a:ext cx="9143999" cy="4331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MAS AINDA NÃO 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CHEGAMOS EM CASA,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AQUI NÃO É 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NOSSO </a:t>
            </a:r>
            <a: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LUGAR</a:t>
            </a:r>
            <a:br>
              <a:rPr lang="pt-BR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7300" dirty="0" smtClean="0"/>
              <a:t>(2x)</a:t>
            </a:r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SimSun" panose="02010600030101010101" pitchFamily="2" charset="-122"/>
            </a:endParaRPr>
          </a:p>
        </p:txBody>
      </p:sp>
      <p:cxnSp>
        <p:nvCxnSpPr>
          <p:cNvPr id="3" name="Conector reto 2"/>
          <p:cNvCxnSpPr/>
          <p:nvPr/>
        </p:nvCxnSpPr>
        <p:spPr>
          <a:xfrm flipV="1">
            <a:off x="1702676" y="5896332"/>
            <a:ext cx="5770179" cy="4729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9047"/>
            <a:ext cx="9144000" cy="2000861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  <a:t>FOMOS CRIADOS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  <a:t>A SUA IMAGEM E SEMELHANÇA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58515"/>
            <a:ext cx="9144000" cy="2836036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VIVENDO AQUI COMO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SAL E LUZ,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22487"/>
            <a:ext cx="9144000" cy="2836036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COMO FRUTO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TUA ESPERANÇA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4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87797"/>
            <a:ext cx="9144000" cy="3846848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SEI QUE É DIFÍCIL PERMANECER NESTE MUNDO PASSAGEIRO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191406"/>
            <a:ext cx="9143999" cy="3316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AQUI NÓS VIVEMOS COMO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SAL E LUZ,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002221"/>
            <a:ext cx="9143999" cy="34106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COMO FRUTO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TEUS PLANOS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8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85103"/>
            <a:ext cx="9143999" cy="229637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MENSAGEIROS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dirty="0" smtClean="0"/>
              <a:t>4x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9047"/>
            <a:ext cx="9144000" cy="2000861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  <a:t>FOMOS CRIADOS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SimSun" panose="02010600030101010101" pitchFamily="2" charset="-122"/>
              </a:rPr>
              <a:t>A SUA IMAGEM E SEMELHANÇA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1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255</TotalTime>
  <Words>62</Words>
  <Application>Microsoft Office PowerPoint</Application>
  <PresentationFormat>Apresentação na tela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azul</vt:lpstr>
      <vt:lpstr>AINDA NÃO CHEGAMOS EM CASA Emanuel Silva</vt:lpstr>
      <vt:lpstr>FOMOS CRIADOS  A SUA IMAGEM E SEMELHANÇA</vt:lpstr>
      <vt:lpstr>VIVENDO AQUI COMO  SAL E LUZ,  </vt:lpstr>
      <vt:lpstr> COMO FRUTO  DA TUA ESPERANÇA  EM NÓS</vt:lpstr>
      <vt:lpstr>SEI QUE É DIFÍCIL PERMANECER NESTE MUNDO PASSAGEIRO</vt:lpstr>
      <vt:lpstr>MAS AQUI NÓS VIVEMOS COMO  SAL E LUZ,</vt:lpstr>
      <vt:lpstr>COMO FRUTO  DOS TEUS PLANOS  EM NÓS</vt:lpstr>
      <vt:lpstr>COMO MENSAGEIROS  DO REINO 4x</vt:lpstr>
      <vt:lpstr>FOMOS CRIADOS  A SUA IMAGEM E SEMELHANÇA</vt:lpstr>
      <vt:lpstr>VIVENDO AQUI COMO  SAL E LUZ,  </vt:lpstr>
      <vt:lpstr> COMO FRUTO  DA TUA ESPERANÇA  EM NÓS</vt:lpstr>
      <vt:lpstr>SEI QUE É DIFÍCIL PERMANECER NESTE MUNDO PASSAGEIRO</vt:lpstr>
      <vt:lpstr>MAS AQUI NÓS VIVEMOS COMO  SAL E LUZ,</vt:lpstr>
      <vt:lpstr>COMO FRUTO  DOS TEUS PLANOS  EM NÓS</vt:lpstr>
      <vt:lpstr>COMO MENSAGEIROS  DO REINO 4x</vt:lpstr>
      <vt:lpstr>MAS AINDA NÃO  CHEGAMOS EM CASA,  AQUI NÃO É  O NOSSO LUGAR (2x) </vt:lpstr>
      <vt:lpstr>NEM OLHOS VIRAM NEM OUVIDOS OUVIRAM </vt:lpstr>
      <vt:lpstr>O QUE TENS PREPARADO  PARA NÓS</vt:lpstr>
      <vt:lpstr>MAS AINDA NÃO  CHEGAMOS EM CASA,  AQUI NÃO É  O NOSSO LUGAR (2x)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C.A.OLIVEIRA</dc:creator>
  <cp:lastModifiedBy>Narrubia</cp:lastModifiedBy>
  <cp:revision>31</cp:revision>
  <dcterms:created xsi:type="dcterms:W3CDTF">2016-03-15T17:00:35Z</dcterms:created>
  <dcterms:modified xsi:type="dcterms:W3CDTF">2017-03-20T16:56:35Z</dcterms:modified>
</cp:coreProperties>
</file>