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77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9" r:id="rId18"/>
    <p:sldId id="270" r:id="rId19"/>
    <p:sldId id="271" r:id="rId20"/>
    <p:sldId id="280" r:id="rId21"/>
    <p:sldId id="272" r:id="rId22"/>
    <p:sldId id="273" r:id="rId23"/>
    <p:sldId id="281" r:id="rId24"/>
    <p:sldId id="274" r:id="rId25"/>
    <p:sldId id="275" r:id="rId26"/>
    <p:sldId id="282" r:id="rId27"/>
    <p:sldId id="276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7" autoAdjust="0"/>
    <p:restoredTop sz="94556" autoAdjust="0"/>
  </p:normalViewPr>
  <p:slideViewPr>
    <p:cSldViewPr>
      <p:cViewPr varScale="1">
        <p:scale>
          <a:sx n="103" d="100"/>
          <a:sy n="103" d="100"/>
        </p:scale>
        <p:origin x="-14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E7C55-1A26-49AB-B887-4BC103E064AC}" type="datetimeFigureOut">
              <a:rPr lang="pt-BR" smtClean="0"/>
              <a:pPr>
                <a:defRPr/>
              </a:pPr>
              <a:t>30/09/2016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A950-4767-4A62-A219-2094254F4A0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B4950-0A91-4B76-9CD4-7D7BDCE65723}" type="datetimeFigureOut">
              <a:rPr lang="pt-BR"/>
              <a:pPr>
                <a:defRPr/>
              </a:pPr>
              <a:t>30/09/2016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F0781-B4F7-439E-A26F-6460EF4C90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51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20002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A FIGUEIRA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000625"/>
            <a:ext cx="9144000" cy="16430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pt-B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Fernandinho</a:t>
            </a:r>
            <a:br>
              <a:rPr lang="pt-B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 </a:t>
            </a:r>
            <a:b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endParaRPr lang="pt-BR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8625"/>
            <a:ext cx="9144000" cy="557212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VIDEIRA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DÊ O SEU FRUTO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1075"/>
            <a:ext cx="9144000" cy="450056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NÃO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HAJA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ALIMENTO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CAMPOS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ME ALEGRAREI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TI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59338" y="6143625"/>
            <a:ext cx="5429250" cy="7143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5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INTRO...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865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MINHA PORÇÃO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MINHA HERANÇA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865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MEU SOCORRO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DIAS DE TRIBULAÇÃO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975" y="714375"/>
            <a:ext cx="9540875" cy="52863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MEUS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PAIS ME DEIXEM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AMIGOS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 TRAIAM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5888"/>
            <a:ext cx="9144000" cy="60991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SEI QUE 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SEUS BRAÇOS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ENCONTRO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SALVAÇÃO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31057"/>
            <a:ext cx="9144000" cy="3630191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FIGUEIRA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FLORESÇA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0063"/>
            <a:ext cx="9144000" cy="52863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VIDEIRA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DÊ O SEU FRUTO</a:t>
            </a:r>
          </a:p>
        </p:txBody>
      </p:sp>
    </p:spTree>
    <p:extLst>
      <p:ext uri="{BB962C8B-B14F-4D97-AF65-F5344CB8AC3E}">
        <p14:creationId xmlns:p14="http://schemas.microsoft.com/office/powerpoint/2010/main" val="144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5175"/>
            <a:ext cx="9144000" cy="68580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NÃO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HAJA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ALIMENTO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CAMPOS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ME ALEGRAREI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TI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784600" y="6149975"/>
            <a:ext cx="535940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Ainda que a figueira...</a:t>
            </a:r>
            <a:endParaRPr lang="pt-BR" sz="4000" dirty="0">
              <a:solidFill>
                <a:srgbClr val="FFFF00"/>
              </a:solidFill>
              <a:latin typeface="Aller Display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6250"/>
            <a:ext cx="9144000" cy="54292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FIGUEIRA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FLORESÇA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MINHA PORÇÃO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MINHA HERANÇA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6250"/>
            <a:ext cx="9144000" cy="54292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VIDEIRA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DÊ O SEU FRUTO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2938"/>
            <a:ext cx="9144000" cy="500062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NÃO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HAJA ALIMENTO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CAMPOS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ME ALEGRAREI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TI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14813" y="6257925"/>
            <a:ext cx="5214937" cy="6000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SOLO -</a:t>
            </a: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sym typeface="Wingdings" panose="05000000000000000000" pitchFamily="2" charset="2"/>
              </a:rPr>
              <a:t> VOZES</a:t>
            </a: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1200"/>
            <a:ext cx="9144000" cy="48577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FIGUEIRA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FLORESÇA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3213"/>
            <a:ext cx="9144000" cy="69691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Wingdings" panose="05000000000000000000" pitchFamily="2" charset="2"/>
              </a:rPr>
              <a:t>VOZES</a:t>
            </a:r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1200"/>
            <a:ext cx="9144000" cy="48577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VIDEIRA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DÊ O SEU FRUTO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3213"/>
            <a:ext cx="9144000" cy="69691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Wingdings" panose="05000000000000000000" pitchFamily="2" charset="2"/>
              </a:rPr>
              <a:t>VOZES</a:t>
            </a:r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373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6414"/>
            <a:ext cx="9144000" cy="4824834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NÃO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HAJA ALIMENTO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CAMPOS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ME ALEGRAREI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TI</a:t>
            </a:r>
          </a:p>
        </p:txBody>
      </p:sp>
      <p:sp>
        <p:nvSpPr>
          <p:cNvPr id="3" name="Rectangle 2"/>
          <p:cNvSpPr/>
          <p:nvPr/>
        </p:nvSpPr>
        <p:spPr>
          <a:xfrm>
            <a:off x="3713163" y="6149975"/>
            <a:ext cx="535940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Ainda que a figueira...</a:t>
            </a:r>
            <a:endParaRPr lang="pt-BR" sz="4000" dirty="0">
              <a:solidFill>
                <a:srgbClr val="FFFF00"/>
              </a:solidFill>
              <a:latin typeface="Aller Display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8625"/>
            <a:ext cx="9144000" cy="54292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FIGUEIRA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FLORESÇA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8625"/>
            <a:ext cx="9144000" cy="54292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VIDEIRA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DÊ O SEU FRUTO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4703"/>
            <a:ext cx="9144000" cy="46085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NÃO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HAJA ALIMENTO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CAMPOS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ME ALEGRAREI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TI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331913" y="5292725"/>
            <a:ext cx="659606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14362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MEU SOCORRO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DIAS DE TRIBULAÇÃO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MEUS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PAIS ME DEIXEM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AMIGOS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 TRAIAM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5888"/>
            <a:ext cx="9144000" cy="65278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SEI QUE 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SEUS BRAÇOS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ENCONTRO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SALVAÇÃO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3163" y="6149975"/>
            <a:ext cx="535940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Ainda que a figueira...</a:t>
            </a:r>
            <a:endParaRPr lang="pt-BR" sz="4000" dirty="0">
              <a:solidFill>
                <a:srgbClr val="FFFF00"/>
              </a:solidFill>
              <a:latin typeface="Aller Display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2013"/>
            <a:ext cx="9144000" cy="45116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FIGUEIRA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FLORESÇA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2013"/>
            <a:ext cx="9144000" cy="45116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VIDEIRA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DÊ O SEU FRUTO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5968"/>
            <a:ext cx="9144000" cy="4967288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QUE NÃO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HAJA ALIMENTO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CAMPOS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ME ALEGRAREI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TI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856038" y="6149975"/>
            <a:ext cx="535940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Ainda que a figueira...</a:t>
            </a:r>
            <a:endParaRPr lang="pt-BR" sz="4000" dirty="0">
              <a:solidFill>
                <a:srgbClr val="FFFF00"/>
              </a:solidFill>
              <a:latin typeface="Aller Display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6777"/>
            <a:ext cx="9144000" cy="3864471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AINDA QUE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FIGUEIRA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FLORESÇA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56</TotalTime>
  <Words>35</Words>
  <Application>Microsoft Office PowerPoint</Application>
  <PresentationFormat>Apresentação na tela (4:3)</PresentationFormat>
  <Paragraphs>36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azul</vt:lpstr>
      <vt:lpstr>    AINDA QUE A FIGUEIRA     </vt:lpstr>
      <vt:lpstr> TU ÉS  A MINHA PORÇÃO TU ÉS  A MINHA HERANÇA </vt:lpstr>
      <vt:lpstr> TU ÉS  O MEU SOCORRO NOS DIAS DE TRIBULAÇÃO </vt:lpstr>
      <vt:lpstr>  MESMO QUE MEUS  PAIS ME DEIXEM MESMO QUE AMIGOS ME TRAIAM </vt:lpstr>
      <vt:lpstr> EU SEI QUE EM SEUS BRAÇOS EU ENCONTRO SALVAÇÃO </vt:lpstr>
      <vt:lpstr> AINDA QUE  A FIGUEIRA NÃO FLORESÇA </vt:lpstr>
      <vt:lpstr>  AINDA QUE  A VIDEIRA  NÃO DÊ O SEU FRUTO </vt:lpstr>
      <vt:lpstr> MESMO QUE NÃO  HAJA ALIMENTO  NOS CAMPOS EU ME ALEGRAREI EM TI   </vt:lpstr>
      <vt:lpstr> AINDA QUE  A FIGUEIRA NÃO FLORESÇA  </vt:lpstr>
      <vt:lpstr>  AINDA QUE  A VIDEIRA  NÃO DÊ O SEU FRUTO </vt:lpstr>
      <vt:lpstr> MESMO QUE NÃO  HAJA ALIMENTO  NOS CAMPOS EU ME ALEGRAREI EM TI   </vt:lpstr>
      <vt:lpstr> TU ÉS  A MINHA PORÇÃO TU ÉS  A MINHA HERANÇA </vt:lpstr>
      <vt:lpstr> TU ÉS  O MEU SOCORRO NOS DIAS DE TRIBULAÇÃO </vt:lpstr>
      <vt:lpstr>  MESMO QUE MEUS  PAIS ME DEIXEM MESMO QUE AMIGOS ME TRAIAM </vt:lpstr>
      <vt:lpstr> EU SEI QUE EM SEUS BRAÇOS EU ENCONTRO SALVAÇÃO </vt:lpstr>
      <vt:lpstr>AINDA QUE A  FIGUEIRA NÃO FLORESÇA </vt:lpstr>
      <vt:lpstr> AINDA QUE  A VIDEIRA  NÃO DÊ O SEU FRUTO</vt:lpstr>
      <vt:lpstr>MESMO QUE NÃO  HAJA ALIMENTO  NOS CAMPOS EU ME ALEGRAREI EM TI    </vt:lpstr>
      <vt:lpstr> AINDA QUE  A FIGUEIRA NÃO FLORESÇA </vt:lpstr>
      <vt:lpstr>  AINDA QUE  A VIDEIRA  NÃO DÊ O SEU FRUTO </vt:lpstr>
      <vt:lpstr> MESMO QUE NÃO  HAJA ALIMENTO  NOS CAMPOS EU ME ALEGRAREI EM TI   </vt:lpstr>
      <vt:lpstr> AINDA QUE  A FIGUEIRA NÃO FLORESÇA </vt:lpstr>
      <vt:lpstr>AINDA QUE  A VIDEIRA  NÃO DÊ O SEU FRUTO</vt:lpstr>
      <vt:lpstr>MESMO QUE NÃO HAJA ALIMENTO  NOS CAMPOS EU ME ALEGRAREI EM TI</vt:lpstr>
      <vt:lpstr> AINDA QUE  A FIGUEIRA NÃO FLORESÇA</vt:lpstr>
      <vt:lpstr>  AINDA QUE  A VIDEIRA  NÃO DÊ O SEU FRUTO </vt:lpstr>
      <vt:lpstr> MESMO QUE NÃO HAJA ALIMENTO  NOS CAMPOS EU ME ALEGRAREI EM TI  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Ainda Que a Figueira Fernandinho Tu és a minha porção Tu és a minha herança  Tu és o meu socorro Nos dias de tribulação   Mesmo que meus pais me deixem Mesmo que amigos me traiam  Eu sei que em Seus braços Eu encontro salvação   Ainda que a figueira não floresça Ainda que a videira  não dê o seu fruto  Mesmo que não haja alimento nos campos Eu me alegrarei em Ti     Ainda que a figueira não floresça Ainda que a videira  não dê o seu fruto  Mesmo que não haja alimento nos campos Eu me alegrarei em Ti</dc:title>
  <dc:creator>REGINALDO CAMPOS</dc:creator>
  <cp:lastModifiedBy>Narrubia</cp:lastModifiedBy>
  <cp:revision>11</cp:revision>
  <dcterms:created xsi:type="dcterms:W3CDTF">2014-07-25T00:31:12Z</dcterms:created>
  <dcterms:modified xsi:type="dcterms:W3CDTF">2016-09-30T15:37:17Z</dcterms:modified>
</cp:coreProperties>
</file>