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4" r:id="rId3"/>
    <p:sldId id="263" r:id="rId4"/>
    <p:sldId id="256" r:id="rId5"/>
    <p:sldId id="265" r:id="rId6"/>
    <p:sldId id="258" r:id="rId7"/>
    <p:sldId id="266" r:id="rId8"/>
    <p:sldId id="259" r:id="rId9"/>
    <p:sldId id="267" r:id="rId10"/>
    <p:sldId id="262" r:id="rId11"/>
    <p:sldId id="268" r:id="rId12"/>
    <p:sldId id="261" r:id="rId13"/>
    <p:sldId id="269" r:id="rId14"/>
    <p:sldId id="260" r:id="rId15"/>
    <p:sldId id="270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78" d="100"/>
          <a:sy n="78" d="100"/>
        </p:scale>
        <p:origin x="-108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3390E-74FD-4211-AE1F-337D3079D9F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6944E-6071-4AB7-9182-4064061F73A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627188"/>
            <a:ext cx="9144000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AINDA QUE EU VÁ </a:t>
            </a:r>
          </a:p>
          <a:p>
            <a:pPr algn="ctr">
              <a:defRPr/>
            </a:pPr>
            <a:r>
              <a:rPr lang="pt-B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PELO VALE DA MORTE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4924" y="1146224"/>
            <a:ext cx="910907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NENHUM MAL EU TEMEREI </a:t>
            </a:r>
          </a:p>
          <a:p>
            <a:pPr algn="ctr" eaLnBrk="1" hangingPunct="1"/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POIS MEU DEUS COMIGO </a:t>
            </a: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ESTÁ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4924" y="1275139"/>
            <a:ext cx="910907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</a:t>
            </a: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 MEU DEUS COMIGO ESTÁ </a:t>
            </a:r>
          </a:p>
          <a:p>
            <a:pPr algn="ctr" eaLnBrk="1" hangingPunct="1"/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QUEM TEMEREI? </a:t>
            </a:r>
            <a:endParaRPr lang="pt-BR" alt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1" hangingPunct="1"/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</a:t>
            </a: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QUEM TEMEREI?</a:t>
            </a:r>
          </a:p>
        </p:txBody>
      </p:sp>
    </p:spTree>
    <p:extLst>
      <p:ext uri="{BB962C8B-B14F-4D97-AF65-F5344CB8AC3E}">
        <p14:creationId xmlns:p14="http://schemas.microsoft.com/office/powerpoint/2010/main" val="21482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852435"/>
            <a:ext cx="9144000" cy="509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OH NÃO ME DEIXARÁS </a:t>
            </a:r>
          </a:p>
          <a:p>
            <a:pPr algn="ctr" eaLnBrk="1" hangingPunct="1"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NA BONANÇA OU TEMPESTADE</a:t>
            </a:r>
          </a:p>
          <a:p>
            <a:pPr algn="ctr" eaLnBrk="1" hangingPunct="1"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OH NÃO ME DEIXARÁS </a:t>
            </a:r>
          </a:p>
          <a:p>
            <a:pPr algn="ctr" eaLnBrk="1" hangingPunct="1"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NA MONTANHA OU NO </a:t>
            </a: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VALE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232443"/>
            <a:ext cx="91440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OH </a:t>
            </a: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NÃO ME DEIXARÁS DEUS, </a:t>
            </a:r>
          </a:p>
          <a:p>
            <a:pPr algn="ctr" eaLnBrk="1" hangingPunct="1"/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COMIGO SEMPRE </a:t>
            </a: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ESTARÁS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5496" y="1148990"/>
            <a:ext cx="9108504" cy="458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EU POSSO VER A LUZ QUE ESTÁ VINDO </a:t>
            </a:r>
          </a:p>
          <a:p>
            <a:pPr algn="ctr" eaLnBrk="1" hangingPunct="1"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PARA QUEM CONFIAR</a:t>
            </a:r>
          </a:p>
          <a:p>
            <a:pPr algn="ctr" eaLnBrk="1" hangingPunct="1"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UM FIM HAVERÁ AOS PROBLEMAS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5496" y="1124744"/>
            <a:ext cx="9108504" cy="426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EU POSSO VER A LUZ </a:t>
            </a: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QUANDO </a:t>
            </a: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DIA CHEGAR</a:t>
            </a:r>
          </a:p>
          <a:p>
            <a:pPr algn="ctr" eaLnBrk="1" hangingPunct="1"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SENHOR, TE LOUVO</a:t>
            </a:r>
          </a:p>
          <a:p>
            <a:pPr algn="ctr" eaLnBrk="1" hangingPunct="1"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SENHOR, TE LOUVO</a:t>
            </a:r>
          </a:p>
        </p:txBody>
      </p:sp>
      <p:cxnSp>
        <p:nvCxnSpPr>
          <p:cNvPr id="3" name="Conector reto 2"/>
          <p:cNvCxnSpPr/>
          <p:nvPr/>
        </p:nvCxnSpPr>
        <p:spPr>
          <a:xfrm flipV="1">
            <a:off x="1691680" y="5337212"/>
            <a:ext cx="5832648" cy="36004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1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476250"/>
            <a:ext cx="9144000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AINDA QUE EU VÁ </a:t>
            </a:r>
          </a:p>
          <a:p>
            <a:pPr algn="ctr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PELO VALE DA MORTE E DA DOR </a:t>
            </a:r>
          </a:p>
          <a:p>
            <a:pPr algn="ctr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MEU MEDO O TEU AMOR VEM CESSAR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936625"/>
            <a:ext cx="9144000" cy="45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MESMO QUANDO ESTOU EM TORMENTAS E TRIBULAÇÕES </a:t>
            </a:r>
          </a:p>
          <a:p>
            <a:pPr algn="ctr"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EU SEI QUE SEMPRE PERTO ESTARÁS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4925" y="1412875"/>
            <a:ext cx="910907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NENHUM MAL EU TEMEREI </a:t>
            </a:r>
          </a:p>
          <a:p>
            <a:pPr algn="ctr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POIS MEU DEUS COMIGO ESTÁ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4925" y="1412875"/>
            <a:ext cx="910907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SE MEU DEUS COMIGO ESTÁ </a:t>
            </a:r>
          </a:p>
          <a:p>
            <a:pPr algn="ctr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QUEM TEMEREI? A QUEM TEMEREI?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099509"/>
            <a:ext cx="9144000" cy="509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OH NÃO ME DEIXARÁS </a:t>
            </a:r>
          </a:p>
          <a:p>
            <a:pPr algn="ctr" eaLnBrk="1" hangingPunct="1"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NA BONANÇA OU TEMPESTADE</a:t>
            </a:r>
          </a:p>
          <a:p>
            <a:pPr algn="ctr" eaLnBrk="1" hangingPunct="1"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OH NÃO ME DEIXARÁS </a:t>
            </a:r>
          </a:p>
          <a:p>
            <a:pPr algn="ctr" eaLnBrk="1" hangingPunct="1"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NA MONTANHA OU NO </a:t>
            </a: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VALE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354698"/>
            <a:ext cx="91440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OH </a:t>
            </a: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NÃO ME DEIXARÁS DEUS, </a:t>
            </a:r>
          </a:p>
          <a:p>
            <a:pPr algn="ctr" eaLnBrk="1" hangingPunct="1"/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COMIGO SEMPRE ESTARÁS</a:t>
            </a:r>
          </a:p>
          <a:p>
            <a:pPr algn="ctr" eaLnBrk="1" hangingPunct="1"/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4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1275680"/>
            <a:ext cx="9143999" cy="458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</a:t>
            </a: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EU </a:t>
            </a: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POSSO VER A LUZ </a:t>
            </a:r>
          </a:p>
          <a:p>
            <a:pPr algn="ctr" eaLnBrk="1" hangingPunct="1"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ESTÁ VINDO </a:t>
            </a:r>
          </a:p>
          <a:p>
            <a:pPr algn="ctr" eaLnBrk="1" hangingPunct="1"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PARA QUEM CONFIAR</a:t>
            </a:r>
          </a:p>
          <a:p>
            <a:pPr algn="ctr" eaLnBrk="1" hangingPunct="1"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TÃO GLORIOSA EM SEU FULGOR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880574"/>
            <a:ext cx="9143999" cy="509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6500"/>
              </a:lnSpc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</a:t>
            </a: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UM FIM HAVERÁ AOS PROBLEMAS </a:t>
            </a:r>
          </a:p>
          <a:p>
            <a:pPr algn="ctr" eaLnBrk="1" hangingPunct="1"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QUANDO O DIA CHEGAR </a:t>
            </a:r>
          </a:p>
          <a:p>
            <a:pPr algn="ctr" eaLnBrk="1" hangingPunct="1"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VIVEMOS PARA HONRAR AO SENHOR</a:t>
            </a:r>
          </a:p>
        </p:txBody>
      </p:sp>
    </p:spTree>
    <p:extLst>
      <p:ext uri="{BB962C8B-B14F-4D97-AF65-F5344CB8AC3E}">
        <p14:creationId xmlns:p14="http://schemas.microsoft.com/office/powerpoint/2010/main" val="40447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30</TotalTime>
  <Words>206</Words>
  <Application>Microsoft Office PowerPoint</Application>
  <PresentationFormat>Apresentação na tela (4:3)</PresentationFormat>
  <Paragraphs>41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IPM agua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Narrubia</cp:lastModifiedBy>
  <cp:revision>8</cp:revision>
  <dcterms:created xsi:type="dcterms:W3CDTF">2009-10-05T23:53:05Z</dcterms:created>
  <dcterms:modified xsi:type="dcterms:W3CDTF">2016-04-27T18:10:44Z</dcterms:modified>
</cp:coreProperties>
</file>