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sldIdLst>
    <p:sldId id="256" r:id="rId2"/>
    <p:sldId id="257" r:id="rId3"/>
    <p:sldId id="267" r:id="rId4"/>
    <p:sldId id="259" r:id="rId5"/>
    <p:sldId id="268" r:id="rId6"/>
    <p:sldId id="269" r:id="rId7"/>
    <p:sldId id="263" r:id="rId8"/>
    <p:sldId id="270" r:id="rId9"/>
    <p:sldId id="265" r:id="rId10"/>
    <p:sldId id="271" r:id="rId11"/>
    <p:sldId id="272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75" autoAdjust="0"/>
  </p:normalViewPr>
  <p:slideViewPr>
    <p:cSldViewPr>
      <p:cViewPr>
        <p:scale>
          <a:sx n="76" d="100"/>
          <a:sy n="76" d="100"/>
        </p:scale>
        <p:origin x="-168" y="-4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977C22B9-7E62-43AA-A012-9FCF57026AB2}" type="datetimeFigureOut">
              <a:rPr lang="pt-BR" smtClean="0"/>
              <a:t>27/04/2016</a:t>
            </a:fld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C25C86B-2766-4F2C-866F-6229316B52B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77C22B9-7E62-43AA-A012-9FCF57026AB2}" type="datetimeFigureOut">
              <a:rPr lang="pt-BR" smtClean="0"/>
              <a:t>27/04/2016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C25C86B-2766-4F2C-866F-6229316B52B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1125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ndrogyne" pitchFamily="82" charset="0"/>
              </a:defRPr>
            </a:lvl1pPr>
            <a:lvl2pPr>
              <a:defRPr>
                <a:latin typeface="Androgyne" pitchFamily="82" charset="0"/>
              </a:defRPr>
            </a:lvl2pPr>
            <a:lvl3pPr>
              <a:defRPr>
                <a:latin typeface="Androgyne" pitchFamily="82" charset="0"/>
              </a:defRPr>
            </a:lvl3pPr>
            <a:lvl4pPr>
              <a:defRPr>
                <a:latin typeface="Androgyne" pitchFamily="82" charset="0"/>
              </a:defRPr>
            </a:lvl4pPr>
            <a:lvl5pPr>
              <a:defRPr>
                <a:latin typeface="Androgyne" pitchFamily="82" charset="0"/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0"/>
            <a:endParaRPr lang="pt-BR" dirty="0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77C22B9-7E62-43AA-A012-9FCF57026AB2}" type="datetimeFigureOut">
              <a:rPr lang="pt-BR" smtClean="0"/>
              <a:t>27/04/2016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25C86B-2766-4F2C-866F-6229316B52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6178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1125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ndrogyne" pitchFamily="82" charset="0"/>
              </a:defRPr>
            </a:lvl1pPr>
            <a:lvl2pPr>
              <a:defRPr>
                <a:latin typeface="Androgyne" pitchFamily="82" charset="0"/>
              </a:defRPr>
            </a:lvl2pPr>
            <a:lvl3pPr>
              <a:defRPr>
                <a:latin typeface="Androgyne" pitchFamily="82" charset="0"/>
              </a:defRPr>
            </a:lvl3pPr>
            <a:lvl4pPr>
              <a:defRPr>
                <a:latin typeface="Androgyne" pitchFamily="82" charset="0"/>
              </a:defRPr>
            </a:lvl4pPr>
            <a:lvl5pPr>
              <a:defRPr>
                <a:latin typeface="Androgyne" pitchFamily="82" charset="0"/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0"/>
            <a:endParaRPr lang="pt-BR" dirty="0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77C22B9-7E62-43AA-A012-9FCF57026AB2}" type="datetimeFigureOut">
              <a:rPr lang="pt-BR" smtClean="0"/>
              <a:t>27/04/2016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25C86B-2766-4F2C-866F-6229316B52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6178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1125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ndrogyne" pitchFamily="82" charset="0"/>
              </a:defRPr>
            </a:lvl1pPr>
            <a:lvl2pPr>
              <a:defRPr>
                <a:latin typeface="Androgyne" pitchFamily="82" charset="0"/>
              </a:defRPr>
            </a:lvl2pPr>
            <a:lvl3pPr>
              <a:defRPr>
                <a:latin typeface="Androgyne" pitchFamily="82" charset="0"/>
              </a:defRPr>
            </a:lvl3pPr>
            <a:lvl4pPr>
              <a:defRPr>
                <a:latin typeface="Androgyne" pitchFamily="82" charset="0"/>
              </a:defRPr>
            </a:lvl4pPr>
            <a:lvl5pPr>
              <a:defRPr>
                <a:latin typeface="Androgyne" pitchFamily="82" charset="0"/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0"/>
            <a:endParaRPr lang="pt-BR" dirty="0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77C22B9-7E62-43AA-A012-9FCF57026AB2}" type="datetimeFigureOut">
              <a:rPr lang="pt-BR" smtClean="0"/>
              <a:t>27/04/2016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25C86B-2766-4F2C-866F-6229316B52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6178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1125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ndrogyne" pitchFamily="82" charset="0"/>
              </a:defRPr>
            </a:lvl1pPr>
            <a:lvl2pPr>
              <a:defRPr>
                <a:latin typeface="Androgyne" pitchFamily="82" charset="0"/>
              </a:defRPr>
            </a:lvl2pPr>
            <a:lvl3pPr>
              <a:defRPr>
                <a:latin typeface="Androgyne" pitchFamily="82" charset="0"/>
              </a:defRPr>
            </a:lvl3pPr>
            <a:lvl4pPr>
              <a:defRPr>
                <a:latin typeface="Androgyne" pitchFamily="82" charset="0"/>
              </a:defRPr>
            </a:lvl4pPr>
            <a:lvl5pPr>
              <a:defRPr>
                <a:latin typeface="Androgyne" pitchFamily="82" charset="0"/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0"/>
            <a:endParaRPr lang="pt-BR" dirty="0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77C22B9-7E62-43AA-A012-9FCF57026AB2}" type="datetimeFigureOut">
              <a:rPr lang="pt-BR" smtClean="0"/>
              <a:t>27/04/2016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25C86B-2766-4F2C-866F-6229316B52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6178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679055"/>
            <a:ext cx="7772400" cy="1758057"/>
          </a:xfrm>
        </p:spPr>
        <p:txBody>
          <a:bodyPr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ALEGRIA</a:t>
            </a:r>
            <a:endParaRPr lang="pt-BR" sz="8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4221088"/>
            <a:ext cx="9143999" cy="1127125"/>
          </a:xfrm>
        </p:spPr>
        <p:txBody>
          <a:bodyPr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4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Daniel Souza</a:t>
            </a:r>
          </a:p>
        </p:txBody>
      </p:sp>
    </p:spTree>
    <p:extLst>
      <p:ext uri="{BB962C8B-B14F-4D97-AF65-F5344CB8AC3E}">
        <p14:creationId xmlns:p14="http://schemas.microsoft.com/office/powerpoint/2010/main" val="286168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251520" y="1340768"/>
            <a:ext cx="8640960" cy="4104456"/>
          </a:xfrm>
        </p:spPr>
        <p:txBody>
          <a:bodyPr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SOMOS CHEIOS 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DE ALEGRIA, 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NA PRESENÇA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DE DEUS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pt-BR" alt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500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4464496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 ALEGRIA DO SENHOR A NOSSA FORÇA É</a:t>
            </a:r>
          </a:p>
        </p:txBody>
      </p:sp>
      <p:cxnSp>
        <p:nvCxnSpPr>
          <p:cNvPr id="4" name="Conector reto 3"/>
          <p:cNvCxnSpPr/>
          <p:nvPr/>
        </p:nvCxnSpPr>
        <p:spPr>
          <a:xfrm>
            <a:off x="971600" y="4653136"/>
            <a:ext cx="72008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21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4464496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 ALEGRIA DO SENHOR A NOSSA FORÇA É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362243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4464496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 ALEGRIA DO SENHOR A NOSSA FORÇA É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167959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464496"/>
          </a:xfrm>
        </p:spPr>
        <p:txBody>
          <a:bodyPr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PORQUE O REINO DE DEUS É JUSTIÇA, PAZ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 A ALEGRIA NO ESPIRITO SANTO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79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4464496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 ALEGRIA DO SENHOR A NOSSA FORÇA É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58811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4464496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 ALEGRIA DO SENHOR A NOSSA FORÇA É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139185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040560"/>
          </a:xfrm>
        </p:spPr>
        <p:txBody>
          <a:bodyPr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PORQUE A VERDADEIRA ALEGRIA ESTÁ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NO FRUTO DO ESPIRITO SANTO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75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4464496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 ALEGRIA DO SENHOR A NOSSA FORÇA É</a:t>
            </a:r>
          </a:p>
        </p:txBody>
      </p:sp>
    </p:spTree>
    <p:extLst>
      <p:ext uri="{BB962C8B-B14F-4D97-AF65-F5344CB8AC3E}">
        <p14:creationId xmlns:p14="http://schemas.microsoft.com/office/powerpoint/2010/main" val="307034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4464496"/>
          </a:xfrm>
        </p:spPr>
        <p:txBody>
          <a:bodyPr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PLENITUDE DE ALEGRIA, ABUNDÂNCIA DE ALEGRIA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pt-BR" alt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434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PM agu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IPM agua</Template>
  <TotalTime>53</TotalTime>
  <Words>96</Words>
  <Application>Microsoft Office PowerPoint</Application>
  <PresentationFormat>Apresentação na tela (4:3)</PresentationFormat>
  <Paragraphs>27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IPM agua</vt:lpstr>
      <vt:lpstr>ALEGRIA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 </vt:lpstr>
      <vt:lpstr> 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Comunicação 02</dc:creator>
  <cp:lastModifiedBy>Narrubia</cp:lastModifiedBy>
  <cp:revision>14</cp:revision>
  <dcterms:created xsi:type="dcterms:W3CDTF">2014-11-04T18:50:56Z</dcterms:created>
  <dcterms:modified xsi:type="dcterms:W3CDTF">2016-04-27T18:11:01Z</dcterms:modified>
</cp:coreProperties>
</file>