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9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>
        <p:scale>
          <a:sx n="90" d="100"/>
          <a:sy n="90" d="100"/>
        </p:scale>
        <p:origin x="-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2F409-82A8-45B2-9B7E-98F54B43ED2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4D23-8352-464E-9A65-5B07AEB7BB8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2342852"/>
            <a:ext cx="9144000" cy="20005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</a:t>
            </a:r>
          </a:p>
          <a:p>
            <a:pPr algn="ctr" eaLnBrk="1" hangingPunct="1">
              <a:defRPr/>
            </a:pPr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Josué Rodrigues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331913"/>
            <a:ext cx="9144000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ALEGRIA, ALEGRIA, ALEGRIA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ALEGRIA, TODO DIA, TODO 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76400"/>
            <a:ext cx="9144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ESSA ALEGRIA NO SENHOR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NUNCA VAI ACABAR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331913"/>
            <a:ext cx="9144000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ALEGRIA, ALEGRIA, ALEGRIA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ALEGRIA, TODO DIA, TODO 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60525"/>
            <a:ext cx="9144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NOS FAZ TANTO O QUERER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COMO O REALIZAR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990600" y="4876800"/>
            <a:ext cx="7162800" cy="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812925"/>
            <a:ext cx="9144000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 É VIVER FELIZ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SEM IMPORTAR QUAL   A SITUAÇÃO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74713"/>
            <a:ext cx="9144000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 HONRADO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 SE HUMILHADO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ESCASSEZ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 FARTURA DE PÃO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1027113"/>
            <a:ext cx="9144000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 É PODER PEDIR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DEUS BENDITO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PELO MEU IRMÃO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1179513"/>
            <a:ext cx="9144000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VIVER NO MESMO SENTIMENTO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AFETO E DE CONSOLAÇÃO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179513"/>
            <a:ext cx="9144000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 É SABER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DEUS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SEGUNDO A SUA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GLÓRIA E RIQUEZA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736725"/>
            <a:ext cx="9144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VAI SUPRIR NOSSA NECESSIDADE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CERTEZA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027113"/>
            <a:ext cx="9144000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 É TUDO PERDER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SEM PERDER NADA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AMOR DE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736725"/>
            <a:ext cx="9144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TER DE CRISTO O CONHECIMENTO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CAMINHOS SEUS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384</TotalTime>
  <Words>120</Words>
  <Application>Microsoft Office PowerPoint</Application>
  <PresentationFormat>Apresentação na tela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Micael Enterprise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ALEGRIA</dc:title>
  <dc:subject>Família</dc:subject>
  <dc:creator>Josué Rodrigues</dc:creator>
  <dc:description>Pop</dc:description>
  <cp:lastModifiedBy>Narrubia</cp:lastModifiedBy>
  <cp:revision>14</cp:revision>
  <dcterms:created xsi:type="dcterms:W3CDTF">2001-02-23T16:42:40Z</dcterms:created>
  <dcterms:modified xsi:type="dcterms:W3CDTF">2016-04-27T18:11:20Z</dcterms:modified>
  <cp:category>Atualmente em uso</cp:category>
</cp:coreProperties>
</file>