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9" autoAdjust="0"/>
  </p:normalViewPr>
  <p:slideViewPr>
    <p:cSldViewPr showGuides="1"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5000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BCFC3-ADA1-4211-89FC-A2C8ED9B279D}" type="datetimeFigureOut">
              <a:rPr lang="pt-BR" smtClean="0"/>
              <a:pPr>
                <a:defRPr/>
              </a:pPr>
              <a:t>03/09/2018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CCD293C-44C0-4CC6-A404-DBBA7F2950D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6363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D75A4-1546-4ACB-8456-88F1A6DC23E2}" type="datetimeFigureOut">
              <a:rPr lang="pt-BR" smtClean="0"/>
              <a:pPr>
                <a:defRPr/>
              </a:pPr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A3DDC8-F42C-401D-866D-58D115B445F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9960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298E4-BCC4-4280-9825-7FB190EB147F}" type="datetimeFigureOut">
              <a:rPr lang="pt-BR" smtClean="0"/>
              <a:pPr>
                <a:defRPr/>
              </a:pPr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140252-E851-49B4-8925-0CBB65A9DB3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7307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0CAC2-3B06-458D-99FF-5CABB70D0E98}" type="datetimeFigureOut">
              <a:rPr lang="pt-BR" smtClean="0"/>
              <a:pPr>
                <a:defRPr/>
              </a:pPr>
              <a:t>03/09/2018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24D13C7-2F5F-4D8A-A378-22A367FE767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665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0178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2681625"/>
            <a:ext cx="9144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ALFA E ÔMEGA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393305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Asaph</a:t>
            </a:r>
            <a:r>
              <a:rPr lang="pt-BR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Borba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340768"/>
            <a:ext cx="9144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 QUE ESTÁS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ASSENTADO NO TRONO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SEMPRE REINANDO, SOBERANO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340768"/>
            <a:ext cx="9144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ANJOS CANTANDO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HOMENS LOUVANDO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DEUS REUNIDO COM SEU POVO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980728"/>
            <a:ext cx="9144000" cy="50968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Ó, Ó, ALFA, ÔMEGA,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CRISTO, FILHO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Ó </a:t>
            </a:r>
            <a:r>
              <a:rPr lang="pt-BR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Ó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VEM, Ó </a:t>
            </a:r>
            <a:r>
              <a:rPr lang="pt-BR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Ó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VEM, 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Ó </a:t>
            </a:r>
            <a:r>
              <a:rPr lang="pt-BR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Ó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VEM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SENHOR JESUS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340768"/>
            <a:ext cx="9144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ANSIOSO ESPERO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TUA VOLTA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GRANDE DIA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EM QUE TU VIRÁ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340768"/>
            <a:ext cx="9144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ENTÃO SUBIREMOS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CONTIGO ESTAREMOS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 SEMPRE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ALELUIA!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412776"/>
            <a:ext cx="9144000" cy="42632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MARANATA, CRISTO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FILHO, MESTRE 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Ó </a:t>
            </a:r>
            <a:r>
              <a:rPr lang="pt-BR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Ó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VEM, Ó </a:t>
            </a:r>
            <a:r>
              <a:rPr lang="pt-BR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Ó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VEM, 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Ó </a:t>
            </a:r>
            <a:r>
              <a:rPr lang="pt-BR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Ó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VEM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SENHOR JESUS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268760"/>
            <a:ext cx="9144000" cy="42601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Ó, Ó, ALFA, ÔMEGA,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CRISTO, FILHO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Ó </a:t>
            </a:r>
            <a:r>
              <a:rPr lang="pt-BR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Ó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VEM, Ó </a:t>
            </a:r>
            <a:r>
              <a:rPr lang="pt-BR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Ó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VEM, 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Ó </a:t>
            </a:r>
            <a:r>
              <a:rPr lang="pt-BR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Ó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VEM</a:t>
            </a:r>
          </a:p>
          <a:p>
            <a:pPr algn="ctr"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SENHOR JESUS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691680" y="5528901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50</TotalTime>
  <Words>117</Words>
  <Application>Microsoft Office PowerPoint</Application>
  <PresentationFormat>Apresentação na tela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Aller Display</vt:lpstr>
      <vt:lpstr>Arial</vt:lpstr>
      <vt:lpstr>Calibri</vt:lpstr>
      <vt:lpstr>Tema2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Matheus Lira de S.</cp:lastModifiedBy>
  <cp:revision>6</cp:revision>
  <dcterms:created xsi:type="dcterms:W3CDTF">2010-09-01T18:58:25Z</dcterms:created>
  <dcterms:modified xsi:type="dcterms:W3CDTF">2018-09-03T14:07:55Z</dcterms:modified>
</cp:coreProperties>
</file>