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2" r:id="rId4"/>
    <p:sldId id="259" r:id="rId5"/>
    <p:sldId id="263" r:id="rId6"/>
    <p:sldId id="257" r:id="rId7"/>
    <p:sldId id="258" r:id="rId8"/>
    <p:sldId id="260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83F49-576B-4A74-B8CF-8C86157453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8B0C1-B5FE-4E4E-8784-0F21ADEA04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2BC62-1040-4E29-A2F7-8841AD8BDBE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284984"/>
            <a:ext cx="9144000" cy="949176"/>
          </a:xfrm>
        </p:spPr>
        <p:txBody>
          <a:bodyPr/>
          <a:lstStyle/>
          <a:p>
            <a:pPr>
              <a:defRPr/>
            </a:pPr>
            <a:r>
              <a:rPr lang="pt-BR" sz="4400" dirty="0"/>
              <a:t>Ministério </a:t>
            </a:r>
            <a:r>
              <a:rPr lang="pt-BR" sz="4400" dirty="0" err="1"/>
              <a:t>Koinonya</a:t>
            </a:r>
            <a:r>
              <a:rPr lang="pt-BR" sz="4400" dirty="0"/>
              <a:t> de Louvor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6730C5-2269-4542-99B2-B61CF2213AD8}"/>
              </a:ext>
            </a:extLst>
          </p:cNvPr>
          <p:cNvSpPr/>
          <p:nvPr/>
        </p:nvSpPr>
        <p:spPr>
          <a:xfrm>
            <a:off x="2436639" y="1988811"/>
            <a:ext cx="42707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ALIANÇA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001912"/>
            <a:ext cx="9144000" cy="3083272"/>
          </a:xfrm>
        </p:spPr>
        <p:txBody>
          <a:bodyPr lIns="0" tIns="0" rIns="0" bIns="0"/>
          <a:lstStyle/>
          <a:p>
            <a:pPr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COMO É PRECIOSO IRMÃO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ESTAR BEM JUNTO A TI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JUNTOS LADO A LADO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ANDARMOS COM JESUS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41303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EXPRESSARMOS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AMOR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UM DIA ELE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DEU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PELO SANGUE NO CALVÁRIO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VIDA TROUXE A NÓS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56992"/>
            <a:ext cx="9144000" cy="1139825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ALIANÇA DO SENHOR QUE EU TENHO COM VOCÊ,  NÃO EXISTEM MAIS BARREIRAS EM MEU SER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420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SOU LIVRE PRA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 AMAR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TE ACEITAR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PARA TE PEDIR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PERDOA-ME IRMÃO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21223"/>
            <a:ext cx="9144000" cy="1139825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SOU UM COM VOCÊ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AMOR DO NOSSO PAI, SOMOS UM NO AMOR DE JESUS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331640" y="5229200"/>
            <a:ext cx="648072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38</TotalTime>
  <Words>36</Words>
  <Application>Microsoft Office PowerPoint</Application>
  <PresentationFormat>Apresentação na tela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Aller Display</vt:lpstr>
      <vt:lpstr>Arial</vt:lpstr>
      <vt:lpstr>Calibri</vt:lpstr>
      <vt:lpstr>IPM agua</vt:lpstr>
      <vt:lpstr>Ministério Koinonya de Louvor</vt:lpstr>
      <vt:lpstr>COMO É PRECIOSO IRMÃO ESTAR BEM JUNTO A TI </vt:lpstr>
      <vt:lpstr> E JUNTOS LADO A LADO ANDARMOS COM JESUS </vt:lpstr>
      <vt:lpstr>EXPRESSARMOS  O AMOR  QUE UM DIA ELE  NOS DEU </vt:lpstr>
      <vt:lpstr> PELO SANGUE NO CALVÁRIO  SUA VIDA TROUXE A NÓS  </vt:lpstr>
      <vt:lpstr>A ALIANÇA DO SENHOR QUE EU TENHO COM VOCÊ,  NÃO EXISTEM MAIS BARREIRAS EM MEU SER  </vt:lpstr>
      <vt:lpstr>EU SOU LIVRE PRA  TE AMAR  PRA TE ACEITAR  E PARA TE PEDIR  PERDOA-ME IRMÃO</vt:lpstr>
      <vt:lpstr>EU SOU UM COM VOCÊ NO AMOR DO NOSSO PAI, SOMOS UM NO AMOR DE JESUS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 precioso pai estar bem junto a ti e juntos lado a lado andarmos com Jesus</dc:title>
  <dc:creator>melodia</dc:creator>
  <cp:lastModifiedBy>Matheus Lira de S.</cp:lastModifiedBy>
  <cp:revision>9</cp:revision>
  <dcterms:created xsi:type="dcterms:W3CDTF">2008-08-09T22:35:45Z</dcterms:created>
  <dcterms:modified xsi:type="dcterms:W3CDTF">2018-09-03T14:10:09Z</dcterms:modified>
</cp:coreProperties>
</file>