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71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6" autoAdjust="0"/>
    <p:restoredTop sz="94660"/>
  </p:normalViewPr>
  <p:slideViewPr>
    <p:cSldViewPr>
      <p:cViewPr varScale="1">
        <p:scale>
          <a:sx n="110" d="100"/>
          <a:sy n="110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6AD7-3080-4D01-ACAF-2B91B26A359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DFE-DB0E-4B66-A9C7-D9585A9F05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C985-9B6F-4157-B99F-9E545D7590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F7B2-614E-425F-B706-3FBC842972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674C0ED-E5F6-4828-A8B0-FBF299366C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C767-98CE-47F2-9747-85ECFA8493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E46-6129-439A-A532-26CCEFBABD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6691-2F37-4BCB-A0D2-C031F5A7B8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361E-2FDC-41CB-B34A-2259AF54683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" name="Imagem 4" descr="SELA 2009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9BF4-6DAB-4729-B37A-3A5C3F7751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FA88-9E46-40CA-B869-A02459A3DC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6BA9869-DF05-4925-851F-1481E11807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3657600"/>
            <a:ext cx="67056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8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sz="4400" dirty="0" err="1"/>
              <a:t>Asaph</a:t>
            </a:r>
            <a:r>
              <a:rPr lang="pt-BR" sz="4400" dirty="0"/>
              <a:t> Borba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460282-4349-40BE-A376-FDB68F7ADEBA}"/>
              </a:ext>
            </a:extLst>
          </p:cNvPr>
          <p:cNvSpPr/>
          <p:nvPr/>
        </p:nvSpPr>
        <p:spPr>
          <a:xfrm>
            <a:off x="304799" y="1219200"/>
            <a:ext cx="85344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AMIGO VERDADEIRO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2873514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/>
              <a:t>INSTRUMENTAL</a:t>
            </a:r>
          </a:p>
        </p:txBody>
      </p:sp>
    </p:spTree>
    <p:extLst>
      <p:ext uri="{BB962C8B-B14F-4D97-AF65-F5344CB8AC3E}">
        <p14:creationId xmlns:p14="http://schemas.microsoft.com/office/powerpoint/2010/main" val="210373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1394460"/>
            <a:ext cx="9144000" cy="39395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/>
              <a:t>TU ÉS JESUS, </a:t>
            </a:r>
          </a:p>
          <a:p>
            <a:r>
              <a:rPr lang="pt-BR" dirty="0"/>
              <a:t>AMIGO VERDADEIRO</a:t>
            </a:r>
          </a:p>
          <a:p>
            <a:r>
              <a:rPr lang="pt-BR" dirty="0"/>
              <a:t>QUE TENHO CONHECIDO</a:t>
            </a:r>
          </a:p>
          <a:p>
            <a:r>
              <a:rPr lang="pt-BR" dirty="0"/>
              <a:t>NA VIDA DE MEUS IRMÃOS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1598612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/>
              <a:t>TU ÉS JESUS,</a:t>
            </a:r>
          </a:p>
          <a:p>
            <a:r>
              <a:rPr lang="pt-BR" dirty="0"/>
              <a:t>ETERNO COMPANHEIRO</a:t>
            </a:r>
          </a:p>
          <a:p>
            <a:r>
              <a:rPr lang="pt-BR" dirty="0"/>
              <a:t>O FILHO DO DEUS VIVO</a:t>
            </a:r>
          </a:p>
          <a:p>
            <a:r>
              <a:rPr lang="pt-BR" dirty="0"/>
              <a:t>O DEUS EMANUEL.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2057400" y="4648200"/>
            <a:ext cx="4953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13716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/>
              <a:t>TU ÉS A FONTE DE VIDA</a:t>
            </a:r>
          </a:p>
          <a:p>
            <a:r>
              <a:rPr lang="pt-BR" dirty="0"/>
              <a:t>O CENTRO DE TODAS</a:t>
            </a:r>
          </a:p>
          <a:p>
            <a:r>
              <a:rPr lang="pt-BR" dirty="0"/>
              <a:t>AS COISAS</a:t>
            </a:r>
          </a:p>
          <a:p>
            <a:r>
              <a:rPr lang="pt-BR" dirty="0"/>
              <a:t>EM TI EU ENCONTRO GUARIDA</a:t>
            </a:r>
          </a:p>
          <a:p>
            <a:r>
              <a:rPr lang="pt-BR" dirty="0"/>
              <a:t>CONTIGO EU SOU VENCEDOR</a:t>
            </a:r>
          </a:p>
        </p:txBody>
      </p:sp>
    </p:spTree>
    <p:extLst>
      <p:ext uri="{BB962C8B-B14F-4D97-AF65-F5344CB8AC3E}">
        <p14:creationId xmlns:p14="http://schemas.microsoft.com/office/powerpoint/2010/main" val="248447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609600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/>
              <a:t>TU ÉS DA ALEGRIA</a:t>
            </a:r>
          </a:p>
          <a:p>
            <a:r>
              <a:rPr lang="pt-BR" dirty="0"/>
              <a:t>A CERTEZA</a:t>
            </a:r>
          </a:p>
          <a:p>
            <a:r>
              <a:rPr lang="pt-BR" dirty="0"/>
              <a:t>O AMOR QUE TOMA</a:t>
            </a:r>
          </a:p>
          <a:p>
            <a:r>
              <a:rPr lang="pt-BR" dirty="0"/>
              <a:t>O MEU SER</a:t>
            </a:r>
          </a:p>
          <a:p>
            <a:r>
              <a:rPr lang="pt-BR" dirty="0"/>
              <a:t>A VERDADEIRA RIQUEZA</a:t>
            </a:r>
          </a:p>
          <a:p>
            <a:r>
              <a:rPr lang="pt-BR" dirty="0"/>
              <a:t>QUE SUSTENTA O MEU VIVER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1447800"/>
            <a:ext cx="9144000" cy="39395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/>
              <a:t>TU ÉS JESUS, </a:t>
            </a:r>
          </a:p>
          <a:p>
            <a:r>
              <a:rPr lang="pt-BR" dirty="0"/>
              <a:t>AMIGO VERDADEIRO</a:t>
            </a:r>
          </a:p>
          <a:p>
            <a:r>
              <a:rPr lang="pt-BR" dirty="0"/>
              <a:t>QUE TENHO CONHECIDO</a:t>
            </a:r>
          </a:p>
          <a:p>
            <a:r>
              <a:rPr lang="pt-BR" dirty="0"/>
              <a:t>NA VIDA DE MEUS IRMÃOS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14478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/>
              <a:t>TU ÉS JESUS,</a:t>
            </a:r>
          </a:p>
          <a:p>
            <a:r>
              <a:rPr lang="pt-BR" dirty="0"/>
              <a:t>ETERNO COMPANHEIRO</a:t>
            </a:r>
          </a:p>
          <a:p>
            <a:r>
              <a:rPr lang="pt-BR" dirty="0"/>
              <a:t>O FILHO DO DEUS VIVO</a:t>
            </a:r>
          </a:p>
          <a:p>
            <a:r>
              <a:rPr lang="pt-BR" dirty="0"/>
              <a:t>O DEUS EMANUEL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1219200"/>
            <a:ext cx="9144000" cy="39395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/>
              <a:t>TU ÉS A MÃO ESTENDIDA</a:t>
            </a:r>
          </a:p>
          <a:p>
            <a:r>
              <a:rPr lang="pt-BR" dirty="0"/>
              <a:t>O CAJADO</a:t>
            </a:r>
          </a:p>
          <a:p>
            <a:r>
              <a:rPr lang="pt-BR" dirty="0"/>
              <a:t>QUE TRAZ DIREÇÃO</a:t>
            </a:r>
          </a:p>
          <a:p>
            <a:r>
              <a:rPr lang="pt-BR" dirty="0"/>
              <a:t>O PÃO QUE É REPARTIDO</a:t>
            </a:r>
          </a:p>
          <a:p>
            <a:r>
              <a:rPr lang="pt-BR" dirty="0"/>
              <a:t>NA VIDA DE COMUNHÃO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/>
              <a:t>TU ÉS A PLENITUDE DO ESPÍRITO QUE HABITA EM MIM</a:t>
            </a:r>
          </a:p>
          <a:p>
            <a:r>
              <a:rPr lang="pt-BR" dirty="0"/>
              <a:t>EM TI ESTÁ TODA VIRTUDE DA</a:t>
            </a:r>
          </a:p>
          <a:p>
            <a:r>
              <a:rPr lang="pt-BR" dirty="0"/>
              <a:t>GLÓRIA E DA GRAÇA SEM FIM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1165860"/>
            <a:ext cx="9144000" cy="39395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/>
              <a:t>TU ÉS JESUS, </a:t>
            </a:r>
          </a:p>
          <a:p>
            <a:r>
              <a:rPr lang="pt-BR" dirty="0"/>
              <a:t>AMIGO VERDADEIRO</a:t>
            </a:r>
          </a:p>
          <a:p>
            <a:r>
              <a:rPr lang="pt-BR" dirty="0"/>
              <a:t>QUE TENHO CONHECIDO</a:t>
            </a:r>
          </a:p>
          <a:p>
            <a:r>
              <a:rPr lang="pt-BR" dirty="0"/>
              <a:t>NA VIDA DE MEUS IRMÃOS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1524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/>
              <a:t>TU ÉS JESUS,</a:t>
            </a:r>
          </a:p>
          <a:p>
            <a:r>
              <a:rPr lang="pt-BR" dirty="0"/>
              <a:t>ETERNO COMPANHEIRO</a:t>
            </a:r>
          </a:p>
          <a:p>
            <a:r>
              <a:rPr lang="pt-BR" dirty="0"/>
              <a:t>O FILHO DO DEUS VIVO</a:t>
            </a:r>
          </a:p>
          <a:p>
            <a:r>
              <a:rPr lang="pt-BR" dirty="0"/>
              <a:t>O DEUS EMANUEL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231</TotalTime>
  <Words>173</Words>
  <Application>Microsoft Office PowerPoint</Application>
  <PresentationFormat>Apresentação na tela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Aller Display</vt:lpstr>
      <vt:lpstr>Book Antiqua</vt:lpstr>
      <vt:lpstr>Lucida Sans</vt:lpstr>
      <vt:lpstr>Wingdings</vt:lpstr>
      <vt:lpstr>Wingdings 2</vt:lpstr>
      <vt:lpstr>Wingdings 3</vt:lpstr>
      <vt:lpstr>Ápice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Outro</dc:creator>
  <cp:lastModifiedBy>Matheus Lira de S.</cp:lastModifiedBy>
  <cp:revision>26</cp:revision>
  <dcterms:created xsi:type="dcterms:W3CDTF">2009-05-28T19:30:21Z</dcterms:created>
  <dcterms:modified xsi:type="dcterms:W3CDTF">2018-09-03T14:23:33Z</dcterms:modified>
</cp:coreProperties>
</file>