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67" r:id="rId4"/>
    <p:sldId id="268" r:id="rId5"/>
    <p:sldId id="269" r:id="rId6"/>
    <p:sldId id="258" r:id="rId7"/>
    <p:sldId id="25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7" r:id="rId2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145" autoAdjust="0"/>
    <p:restoredTop sz="90637" autoAdjust="0"/>
  </p:normalViewPr>
  <p:slideViewPr>
    <p:cSldViewPr>
      <p:cViewPr varScale="1">
        <p:scale>
          <a:sx n="42" d="100"/>
          <a:sy n="42" d="100"/>
        </p:scale>
        <p:origin x="-114" y="-4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2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>
              <a:defRPr sz="6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3CD359-8701-424A-AFF9-D06F9E439373}" type="datetimeFigureOut">
              <a:rPr lang="pt-BR" smtClean="0"/>
              <a:pPr>
                <a:defRPr/>
              </a:pPr>
              <a:t>25/11/2016</a:t>
            </a:fld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B65DD2-C507-4BD8-BB6D-1AAE4554314A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D4DE1A-3DEA-4FFB-B48A-7E4EB29257B7}" type="datetimeFigureOut">
              <a:rPr lang="pt-BR" smtClean="0"/>
              <a:pPr>
                <a:defRPr/>
              </a:pPr>
              <a:t>25/11/2016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8624DA-7052-4C42-A4F2-7BE94C518048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dirty="0" smtClean="0"/>
              <a:t>CLIQUE PARA EDITAR O ESTILO DO TÍTULO MESTRE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lang="pt-BR" altLang="pt-BR" sz="6600" b="1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ller Display" pitchFamily="2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484784"/>
            <a:ext cx="9144000" cy="4293096"/>
          </a:xfrm>
        </p:spPr>
        <p:txBody>
          <a:bodyPr>
            <a:normAutofit/>
          </a:bodyPr>
          <a:lstStyle/>
          <a:p>
            <a:r>
              <a:rPr lang="pt-BR" sz="8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ANSEIO ARDENTE</a:t>
            </a: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/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4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Versão Asas da Adoração</a:t>
            </a:r>
            <a:endParaRPr lang="pt-BR" sz="6600" dirty="0">
              <a:latin typeface="Aller Display" pitchFamily="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44665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496" y="1251521"/>
            <a:ext cx="9108504" cy="4481735"/>
          </a:xfrm>
        </p:spPr>
        <p:txBody>
          <a:bodyPr>
            <a:noAutofit/>
          </a:bodyPr>
          <a:lstStyle/>
          <a:p>
            <a:pPr>
              <a:lnSpc>
                <a:spcPts val="7000"/>
              </a:lnSpc>
            </a:pPr>
            <a:r>
              <a:rPr lang="pt-B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/>
            </a:r>
            <a:br>
              <a:rPr lang="pt-B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dirty="0" smtClean="0"/>
              <a:t>TU ÉS LINDO SENHOR </a:t>
            </a:r>
            <a:br>
              <a:rPr lang="pt-BR" dirty="0" smtClean="0"/>
            </a:br>
            <a:r>
              <a:rPr lang="pt-BR" dirty="0" smtClean="0"/>
              <a:t>E ARREBATASTE </a:t>
            </a:r>
            <a:br>
              <a:rPr lang="pt-BR" dirty="0" smtClean="0"/>
            </a:br>
            <a:r>
              <a:rPr lang="pt-BR" dirty="0" smtClean="0"/>
              <a:t>O MEU CORAÇÃO</a:t>
            </a:r>
            <a:br>
              <a:rPr lang="pt-BR" dirty="0" smtClean="0"/>
            </a:br>
            <a:endParaRPr lang="pt-BR" dirty="0">
              <a:latin typeface="Aller Display" pitchFamily="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18830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496" y="1179513"/>
            <a:ext cx="9108504" cy="4481735"/>
          </a:xfrm>
        </p:spPr>
        <p:txBody>
          <a:bodyPr>
            <a:noAutofit/>
          </a:bodyPr>
          <a:lstStyle/>
          <a:p>
            <a:pPr>
              <a:lnSpc>
                <a:spcPts val="7000"/>
              </a:lnSpc>
            </a:pPr>
            <a:r>
              <a:rPr lang="pt-BR" dirty="0" smtClean="0"/>
              <a:t>PODEROSO DEUS E </a:t>
            </a:r>
            <a:br>
              <a:rPr lang="pt-BR" dirty="0" smtClean="0"/>
            </a:br>
            <a:r>
              <a:rPr lang="pt-BR" dirty="0" smtClean="0"/>
              <a:t>REI DA MINHA VIDA</a:t>
            </a:r>
            <a:endParaRPr lang="pt-BR" dirty="0">
              <a:latin typeface="Aller Display" pitchFamily="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18830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864096"/>
            <a:ext cx="9144000" cy="5373216"/>
          </a:xfrm>
        </p:spPr>
        <p:txBody>
          <a:bodyPr>
            <a:noAutofit/>
          </a:bodyPr>
          <a:lstStyle/>
          <a:p>
            <a:pPr>
              <a:lnSpc>
                <a:spcPts val="7000"/>
              </a:lnSpc>
            </a:pPr>
            <a:r>
              <a:rPr lang="pt-BR" dirty="0" smtClean="0"/>
              <a:t>EU ME PROSTRO DIANTE DE TI</a:t>
            </a:r>
            <a:br>
              <a:rPr lang="pt-BR" dirty="0" smtClean="0"/>
            </a:br>
            <a:r>
              <a:rPr lang="pt-BR" dirty="0" smtClean="0"/>
              <a:t>E COM LÁGRIMAS TE ADORO SENHOR</a:t>
            </a:r>
            <a:endParaRPr lang="pt-BR" dirty="0">
              <a:latin typeface="Aller Display" pitchFamily="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07691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4056"/>
            <a:ext cx="9144000" cy="5373216"/>
          </a:xfrm>
        </p:spPr>
        <p:txBody>
          <a:bodyPr>
            <a:noAutofit/>
          </a:bodyPr>
          <a:lstStyle/>
          <a:p>
            <a:pPr>
              <a:lnSpc>
                <a:spcPts val="7000"/>
              </a:lnSpc>
            </a:pPr>
            <a:r>
              <a:rPr lang="pt-B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 </a:t>
            </a:r>
            <a:br>
              <a:rPr lang="pt-B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dirty="0" smtClean="0"/>
              <a:t>O MEU CORAÇÃO ESTÁ ENFERMO DE AMOR</a:t>
            </a:r>
            <a:br>
              <a:rPr lang="pt-BR" dirty="0" smtClean="0"/>
            </a:br>
            <a:r>
              <a:rPr lang="pt-BR" dirty="0" smtClean="0"/>
              <a:t>E HÁ UM ANSEIO ARDENTE POR TI</a:t>
            </a:r>
            <a:endParaRPr lang="pt-BR" dirty="0">
              <a:latin typeface="Aller Display" pitchFamily="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07691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556792"/>
            <a:ext cx="9144000" cy="5013176"/>
          </a:xfrm>
        </p:spPr>
        <p:txBody>
          <a:bodyPr>
            <a:noAutofit/>
          </a:bodyPr>
          <a:lstStyle/>
          <a:p>
            <a:pPr>
              <a:lnSpc>
                <a:spcPts val="7000"/>
              </a:lnSpc>
            </a:pPr>
            <a:r>
              <a:rPr lang="pt-B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/>
            </a:r>
            <a:br>
              <a:rPr lang="pt-B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dirty="0" smtClean="0"/>
              <a:t>EU NÃO POSSO VIVER SEM TUA PRESENÇA</a:t>
            </a:r>
            <a:br>
              <a:rPr lang="pt-BR" dirty="0" smtClean="0"/>
            </a:br>
            <a:r>
              <a:rPr lang="pt-BR" dirty="0" smtClean="0"/>
              <a:t>SEM TOCAR  O TEU CORAÇÃO</a:t>
            </a:r>
            <a:r>
              <a:rPr lang="pt-B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/>
            </a:r>
            <a:br>
              <a:rPr lang="pt-B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/>
            </a:r>
            <a:br>
              <a:rPr lang="pt-B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endParaRPr lang="pt-BR" dirty="0">
              <a:latin typeface="Aller Display" pitchFamily="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31332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496" y="1251521"/>
            <a:ext cx="9108504" cy="4481735"/>
          </a:xfrm>
        </p:spPr>
        <p:txBody>
          <a:bodyPr>
            <a:noAutofit/>
          </a:bodyPr>
          <a:lstStyle/>
          <a:p>
            <a:pPr>
              <a:lnSpc>
                <a:spcPts val="7000"/>
              </a:lnSpc>
            </a:pPr>
            <a:r>
              <a:rPr lang="pt-B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/>
            </a:r>
            <a:br>
              <a:rPr lang="pt-B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dirty="0" smtClean="0"/>
              <a:t>TU ÉS LINDO SENHOR </a:t>
            </a:r>
            <a:br>
              <a:rPr lang="pt-BR" dirty="0" smtClean="0"/>
            </a:br>
            <a:r>
              <a:rPr lang="pt-BR" dirty="0" smtClean="0"/>
              <a:t>E ARREBATASTE </a:t>
            </a:r>
            <a:br>
              <a:rPr lang="pt-BR" dirty="0" smtClean="0"/>
            </a:br>
            <a:r>
              <a:rPr lang="pt-BR" dirty="0" smtClean="0"/>
              <a:t>O MEU CORAÇÃO</a:t>
            </a:r>
            <a:br>
              <a:rPr lang="pt-BR" dirty="0" smtClean="0"/>
            </a:br>
            <a:endParaRPr lang="pt-BR" dirty="0">
              <a:latin typeface="Aller Display" pitchFamily="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18830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496" y="1179513"/>
            <a:ext cx="9108504" cy="4481735"/>
          </a:xfrm>
        </p:spPr>
        <p:txBody>
          <a:bodyPr>
            <a:noAutofit/>
          </a:bodyPr>
          <a:lstStyle/>
          <a:p>
            <a:pPr>
              <a:lnSpc>
                <a:spcPts val="7000"/>
              </a:lnSpc>
            </a:pPr>
            <a:r>
              <a:rPr lang="pt-BR" dirty="0" smtClean="0"/>
              <a:t>PODEROSO DEUS E </a:t>
            </a:r>
            <a:br>
              <a:rPr lang="pt-BR" dirty="0" smtClean="0"/>
            </a:br>
            <a:r>
              <a:rPr lang="pt-BR" dirty="0" smtClean="0"/>
              <a:t>REI DA MINHA VIDA</a:t>
            </a:r>
            <a:endParaRPr lang="pt-BR" dirty="0">
              <a:latin typeface="Aller Display" pitchFamily="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18830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556792"/>
            <a:ext cx="9144000" cy="5013176"/>
          </a:xfrm>
        </p:spPr>
        <p:txBody>
          <a:bodyPr>
            <a:noAutofit/>
          </a:bodyPr>
          <a:lstStyle/>
          <a:p>
            <a:pPr>
              <a:lnSpc>
                <a:spcPts val="7000"/>
              </a:lnSpc>
            </a:pPr>
            <a:r>
              <a:rPr lang="pt-B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/>
            </a:r>
            <a:br>
              <a:rPr lang="pt-B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dirty="0" smtClean="0"/>
              <a:t>EU NÃO POSSO VIVER SEM TUA PRESENÇA</a:t>
            </a:r>
            <a:br>
              <a:rPr lang="pt-BR" dirty="0" smtClean="0"/>
            </a:br>
            <a:r>
              <a:rPr lang="pt-BR" dirty="0" smtClean="0"/>
              <a:t>SEM TOCAR  O TEU CORAÇÃO</a:t>
            </a:r>
            <a:r>
              <a:rPr lang="pt-B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/>
            </a:r>
            <a:br>
              <a:rPr lang="pt-B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/>
            </a:r>
            <a:br>
              <a:rPr lang="pt-B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endParaRPr lang="pt-BR" dirty="0">
              <a:latin typeface="Aller Display" pitchFamily="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31332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496" y="1251521"/>
            <a:ext cx="9108504" cy="4481735"/>
          </a:xfrm>
        </p:spPr>
        <p:txBody>
          <a:bodyPr>
            <a:noAutofit/>
          </a:bodyPr>
          <a:lstStyle/>
          <a:p>
            <a:pPr>
              <a:lnSpc>
                <a:spcPts val="7000"/>
              </a:lnSpc>
            </a:pPr>
            <a:r>
              <a:rPr lang="pt-B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/>
            </a:r>
            <a:br>
              <a:rPr lang="pt-B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dirty="0" smtClean="0"/>
              <a:t>TU ÉS LINDO SENHOR </a:t>
            </a:r>
            <a:br>
              <a:rPr lang="pt-BR" dirty="0" smtClean="0"/>
            </a:br>
            <a:r>
              <a:rPr lang="pt-BR" dirty="0" smtClean="0"/>
              <a:t>E ARREBATASTE </a:t>
            </a:r>
            <a:br>
              <a:rPr lang="pt-BR" dirty="0" smtClean="0"/>
            </a:br>
            <a:r>
              <a:rPr lang="pt-BR" dirty="0" smtClean="0"/>
              <a:t>O MEU CORAÇÃO</a:t>
            </a:r>
            <a:br>
              <a:rPr lang="pt-BR" dirty="0" smtClean="0"/>
            </a:br>
            <a:endParaRPr lang="pt-BR" dirty="0">
              <a:latin typeface="Aller Display" pitchFamily="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18830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496" y="1179513"/>
            <a:ext cx="9108504" cy="4481735"/>
          </a:xfrm>
        </p:spPr>
        <p:txBody>
          <a:bodyPr>
            <a:noAutofit/>
          </a:bodyPr>
          <a:lstStyle/>
          <a:p>
            <a:pPr>
              <a:lnSpc>
                <a:spcPts val="7000"/>
              </a:lnSpc>
            </a:pPr>
            <a:r>
              <a:rPr lang="pt-BR" dirty="0" smtClean="0"/>
              <a:t>PODEROSO DEUS E </a:t>
            </a:r>
            <a:br>
              <a:rPr lang="pt-BR" dirty="0" smtClean="0"/>
            </a:br>
            <a:r>
              <a:rPr lang="pt-BR" dirty="0" smtClean="0"/>
              <a:t>REI DA MINHA VIDA</a:t>
            </a:r>
            <a:endParaRPr lang="pt-BR" dirty="0">
              <a:latin typeface="Aller Display" pitchFamily="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18830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864096"/>
            <a:ext cx="9144000" cy="5373216"/>
          </a:xfrm>
        </p:spPr>
        <p:txBody>
          <a:bodyPr>
            <a:noAutofit/>
          </a:bodyPr>
          <a:lstStyle/>
          <a:p>
            <a:pPr>
              <a:lnSpc>
                <a:spcPts val="7000"/>
              </a:lnSpc>
            </a:pPr>
            <a:r>
              <a:rPr lang="pt-BR" dirty="0" smtClean="0"/>
              <a:t>EU ME PROSTRO DIANTE DE TI</a:t>
            </a:r>
            <a:br>
              <a:rPr lang="pt-BR" dirty="0" smtClean="0"/>
            </a:br>
            <a:r>
              <a:rPr lang="pt-BR" dirty="0" smtClean="0"/>
              <a:t>E COM LÁGRIMAS </a:t>
            </a:r>
            <a:br>
              <a:rPr lang="pt-BR" dirty="0" smtClean="0"/>
            </a:br>
            <a:r>
              <a:rPr lang="pt-BR" dirty="0" smtClean="0"/>
              <a:t>TE ADORO SENHOR</a:t>
            </a:r>
            <a:endParaRPr lang="pt-BR" dirty="0">
              <a:latin typeface="Aller Display" pitchFamily="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07691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556792"/>
            <a:ext cx="9144000" cy="5013176"/>
          </a:xfrm>
        </p:spPr>
        <p:txBody>
          <a:bodyPr>
            <a:noAutofit/>
          </a:bodyPr>
          <a:lstStyle/>
          <a:p>
            <a:pPr>
              <a:lnSpc>
                <a:spcPts val="7000"/>
              </a:lnSpc>
            </a:pPr>
            <a:r>
              <a:rPr lang="pt-B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/>
            </a:r>
            <a:br>
              <a:rPr lang="pt-B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dirty="0" smtClean="0"/>
              <a:t>EU NÃO POSSO VIVER SEM TUA PRESENÇA</a:t>
            </a:r>
            <a:br>
              <a:rPr lang="pt-BR" dirty="0" smtClean="0"/>
            </a:br>
            <a:r>
              <a:rPr lang="pt-BR" dirty="0" smtClean="0"/>
              <a:t>SEM TOCAR  O TEU CORAÇÃO</a:t>
            </a:r>
            <a:r>
              <a:rPr lang="pt-B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/>
            </a:r>
            <a:br>
              <a:rPr lang="pt-B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/>
            </a:r>
            <a:br>
              <a:rPr lang="pt-B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endParaRPr lang="pt-BR" dirty="0">
              <a:latin typeface="Aller Display" pitchFamily="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31332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496" y="1251521"/>
            <a:ext cx="9108504" cy="4481735"/>
          </a:xfrm>
        </p:spPr>
        <p:txBody>
          <a:bodyPr>
            <a:noAutofit/>
          </a:bodyPr>
          <a:lstStyle/>
          <a:p>
            <a:pPr>
              <a:lnSpc>
                <a:spcPts val="7000"/>
              </a:lnSpc>
            </a:pPr>
            <a:r>
              <a:rPr lang="pt-B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/>
            </a:r>
            <a:br>
              <a:rPr lang="pt-B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dirty="0" smtClean="0"/>
              <a:t>TU ÉS LINDO SENHOR </a:t>
            </a:r>
            <a:br>
              <a:rPr lang="pt-BR" dirty="0" smtClean="0"/>
            </a:br>
            <a:r>
              <a:rPr lang="pt-BR" dirty="0" smtClean="0"/>
              <a:t>E ARREBATASTE </a:t>
            </a:r>
            <a:br>
              <a:rPr lang="pt-BR" dirty="0" smtClean="0"/>
            </a:br>
            <a:r>
              <a:rPr lang="pt-BR" dirty="0" smtClean="0"/>
              <a:t>O MEU CORAÇÃO</a:t>
            </a:r>
            <a:br>
              <a:rPr lang="pt-BR" dirty="0" smtClean="0"/>
            </a:br>
            <a:endParaRPr lang="pt-BR" dirty="0">
              <a:latin typeface="Aller Display" pitchFamily="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18830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496" y="1179513"/>
            <a:ext cx="9108504" cy="4481735"/>
          </a:xfrm>
        </p:spPr>
        <p:txBody>
          <a:bodyPr>
            <a:noAutofit/>
          </a:bodyPr>
          <a:lstStyle/>
          <a:p>
            <a:pPr>
              <a:lnSpc>
                <a:spcPts val="7000"/>
              </a:lnSpc>
            </a:pPr>
            <a:r>
              <a:rPr lang="pt-BR" dirty="0" smtClean="0"/>
              <a:t>PODEROSO DEUS E </a:t>
            </a:r>
            <a:br>
              <a:rPr lang="pt-BR" dirty="0" smtClean="0"/>
            </a:br>
            <a:r>
              <a:rPr lang="pt-BR" dirty="0" smtClean="0"/>
              <a:t>REI DA MINHA VIDA</a:t>
            </a:r>
            <a:endParaRPr lang="pt-BR" dirty="0">
              <a:latin typeface="Aller Display" pitchFamily="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18830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556792"/>
            <a:ext cx="9144000" cy="5013176"/>
          </a:xfrm>
        </p:spPr>
        <p:txBody>
          <a:bodyPr>
            <a:noAutofit/>
          </a:bodyPr>
          <a:lstStyle/>
          <a:p>
            <a:pPr>
              <a:lnSpc>
                <a:spcPts val="7000"/>
              </a:lnSpc>
            </a:pPr>
            <a:r>
              <a:rPr lang="pt-B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/>
            </a:r>
            <a:br>
              <a:rPr lang="pt-B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dirty="0" smtClean="0"/>
              <a:t>EU NÃO POSSO VIVER SEM TUA PRESENÇA</a:t>
            </a:r>
            <a:br>
              <a:rPr lang="pt-BR" dirty="0" smtClean="0"/>
            </a:br>
            <a:r>
              <a:rPr lang="pt-BR" dirty="0" smtClean="0"/>
              <a:t>SEM TOCAR  O TEU CORAÇÃO</a:t>
            </a:r>
            <a:r>
              <a:rPr lang="pt-B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/>
            </a:r>
            <a:br>
              <a:rPr lang="pt-B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/>
            </a:r>
            <a:br>
              <a:rPr lang="pt-B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endParaRPr lang="pt-BR" dirty="0">
              <a:latin typeface="Aller Display" pitchFamily="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31332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496" y="1251521"/>
            <a:ext cx="9108504" cy="4481735"/>
          </a:xfrm>
        </p:spPr>
        <p:txBody>
          <a:bodyPr>
            <a:noAutofit/>
          </a:bodyPr>
          <a:lstStyle/>
          <a:p>
            <a:pPr>
              <a:lnSpc>
                <a:spcPts val="7000"/>
              </a:lnSpc>
            </a:pPr>
            <a:r>
              <a:rPr lang="pt-B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/>
            </a:r>
            <a:br>
              <a:rPr lang="pt-B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dirty="0" smtClean="0"/>
              <a:t>TU ÉS LINDO SENHOR </a:t>
            </a:r>
            <a:br>
              <a:rPr lang="pt-BR" dirty="0" smtClean="0"/>
            </a:br>
            <a:r>
              <a:rPr lang="pt-BR" dirty="0" smtClean="0"/>
              <a:t>E ARREBATASTE </a:t>
            </a:r>
            <a:br>
              <a:rPr lang="pt-BR" dirty="0" smtClean="0"/>
            </a:br>
            <a:r>
              <a:rPr lang="pt-BR" dirty="0" smtClean="0"/>
              <a:t>O MEU CORAÇÃO</a:t>
            </a:r>
            <a:br>
              <a:rPr lang="pt-BR" dirty="0" smtClean="0"/>
            </a:br>
            <a:endParaRPr lang="pt-BR" dirty="0">
              <a:latin typeface="Aller Display" pitchFamily="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18830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496" y="1179513"/>
            <a:ext cx="9108504" cy="4481735"/>
          </a:xfrm>
        </p:spPr>
        <p:txBody>
          <a:bodyPr>
            <a:noAutofit/>
          </a:bodyPr>
          <a:lstStyle/>
          <a:p>
            <a:pPr>
              <a:lnSpc>
                <a:spcPts val="7000"/>
              </a:lnSpc>
            </a:pPr>
            <a:r>
              <a:rPr lang="pt-BR" dirty="0" smtClean="0"/>
              <a:t>PODEROSO DEUS E </a:t>
            </a:r>
            <a:br>
              <a:rPr lang="pt-BR" dirty="0" smtClean="0"/>
            </a:br>
            <a:r>
              <a:rPr lang="pt-BR" dirty="0" smtClean="0"/>
              <a:t>REI DA MINHA VIDA</a:t>
            </a:r>
            <a:endParaRPr lang="pt-BR" dirty="0">
              <a:latin typeface="Aller Display" pitchFamily="2" charset="0"/>
            </a:endParaRPr>
          </a:p>
        </p:txBody>
      </p:sp>
      <p:cxnSp>
        <p:nvCxnSpPr>
          <p:cNvPr id="3" name="Conector reto 2"/>
          <p:cNvCxnSpPr/>
          <p:nvPr/>
        </p:nvCxnSpPr>
        <p:spPr>
          <a:xfrm>
            <a:off x="1115616" y="4581128"/>
            <a:ext cx="6768752" cy="0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4218830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4056"/>
            <a:ext cx="9144000" cy="5373216"/>
          </a:xfrm>
        </p:spPr>
        <p:txBody>
          <a:bodyPr>
            <a:noAutofit/>
          </a:bodyPr>
          <a:lstStyle/>
          <a:p>
            <a:pPr>
              <a:lnSpc>
                <a:spcPts val="7000"/>
              </a:lnSpc>
            </a:pPr>
            <a:r>
              <a:rPr lang="pt-B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 </a:t>
            </a:r>
            <a:br>
              <a:rPr lang="pt-B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dirty="0" smtClean="0"/>
              <a:t>O MEU CORAÇÃO ESTÁ ENFERMO DE AMOR</a:t>
            </a:r>
            <a:br>
              <a:rPr lang="pt-BR" dirty="0" smtClean="0"/>
            </a:br>
            <a:r>
              <a:rPr lang="pt-BR" dirty="0" smtClean="0"/>
              <a:t>E HÁ UM ANSEIO ARDENTE POR TI</a:t>
            </a:r>
            <a:endParaRPr lang="pt-BR" dirty="0">
              <a:latin typeface="Aller Display" pitchFamily="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07691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864096"/>
            <a:ext cx="9144000" cy="5373216"/>
          </a:xfrm>
        </p:spPr>
        <p:txBody>
          <a:bodyPr>
            <a:noAutofit/>
          </a:bodyPr>
          <a:lstStyle/>
          <a:p>
            <a:pPr>
              <a:lnSpc>
                <a:spcPts val="7000"/>
              </a:lnSpc>
            </a:pPr>
            <a:r>
              <a:rPr lang="pt-BR" dirty="0" smtClean="0"/>
              <a:t>EU ME PROSTRO DIANTE DE TI</a:t>
            </a:r>
            <a:br>
              <a:rPr lang="pt-BR" dirty="0" smtClean="0"/>
            </a:br>
            <a:r>
              <a:rPr lang="pt-BR" dirty="0" smtClean="0"/>
              <a:t>E COM LÁGRIMAS </a:t>
            </a:r>
            <a:br>
              <a:rPr lang="pt-BR" dirty="0" smtClean="0"/>
            </a:br>
            <a:r>
              <a:rPr lang="pt-BR" dirty="0" smtClean="0"/>
              <a:t>TE ADORO SENHOR</a:t>
            </a:r>
            <a:endParaRPr lang="pt-BR" dirty="0">
              <a:latin typeface="Aller Display" pitchFamily="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07691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4056"/>
            <a:ext cx="9144000" cy="5373216"/>
          </a:xfrm>
        </p:spPr>
        <p:txBody>
          <a:bodyPr>
            <a:noAutofit/>
          </a:bodyPr>
          <a:lstStyle/>
          <a:p>
            <a:pPr>
              <a:lnSpc>
                <a:spcPts val="7000"/>
              </a:lnSpc>
            </a:pPr>
            <a:r>
              <a:rPr lang="pt-B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 </a:t>
            </a:r>
            <a:br>
              <a:rPr lang="pt-B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dirty="0" smtClean="0"/>
              <a:t>O MEU CORAÇÃO ESTÁ ENFERMO DE AMOR</a:t>
            </a:r>
            <a:br>
              <a:rPr lang="pt-BR" dirty="0" smtClean="0"/>
            </a:br>
            <a:r>
              <a:rPr lang="pt-BR" dirty="0" smtClean="0"/>
              <a:t>E HÁ UM ANSEIO ARDENTE POR TI</a:t>
            </a:r>
            <a:endParaRPr lang="pt-BR" dirty="0">
              <a:latin typeface="Aller Display" pitchFamily="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07691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556792"/>
            <a:ext cx="9144000" cy="5013176"/>
          </a:xfrm>
        </p:spPr>
        <p:txBody>
          <a:bodyPr>
            <a:noAutofit/>
          </a:bodyPr>
          <a:lstStyle/>
          <a:p>
            <a:pPr>
              <a:lnSpc>
                <a:spcPts val="7000"/>
              </a:lnSpc>
            </a:pPr>
            <a:r>
              <a:rPr lang="pt-B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/>
            </a:r>
            <a:br>
              <a:rPr lang="pt-B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dirty="0" smtClean="0"/>
              <a:t>EU NÃO POSSO VIVER SEM TUA PRESENÇA</a:t>
            </a:r>
            <a:br>
              <a:rPr lang="pt-BR" dirty="0" smtClean="0"/>
            </a:br>
            <a:r>
              <a:rPr lang="pt-BR" dirty="0" smtClean="0"/>
              <a:t>SEM TOCAR  O TEU CORAÇÃO</a:t>
            </a:r>
            <a:r>
              <a:rPr lang="pt-B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/>
            </a:r>
            <a:br>
              <a:rPr lang="pt-B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/>
            </a:r>
            <a:br>
              <a:rPr lang="pt-B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endParaRPr lang="pt-BR" dirty="0">
              <a:latin typeface="Aller Display" pitchFamily="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31332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496" y="1251521"/>
            <a:ext cx="9108504" cy="4481735"/>
          </a:xfrm>
        </p:spPr>
        <p:txBody>
          <a:bodyPr>
            <a:noAutofit/>
          </a:bodyPr>
          <a:lstStyle/>
          <a:p>
            <a:pPr>
              <a:lnSpc>
                <a:spcPts val="7000"/>
              </a:lnSpc>
            </a:pPr>
            <a:r>
              <a:rPr lang="pt-B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/>
            </a:r>
            <a:br>
              <a:rPr lang="pt-B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dirty="0" smtClean="0"/>
              <a:t>TU ÉS LINDO SENHOR </a:t>
            </a:r>
            <a:br>
              <a:rPr lang="pt-BR" dirty="0" smtClean="0"/>
            </a:br>
            <a:r>
              <a:rPr lang="pt-BR" dirty="0" smtClean="0"/>
              <a:t>E ARREBATASTE </a:t>
            </a:r>
            <a:br>
              <a:rPr lang="pt-BR" dirty="0" smtClean="0"/>
            </a:br>
            <a:r>
              <a:rPr lang="pt-BR" dirty="0" smtClean="0"/>
              <a:t>O MEU CORAÇÃO</a:t>
            </a:r>
            <a:br>
              <a:rPr lang="pt-BR" dirty="0" smtClean="0"/>
            </a:br>
            <a:endParaRPr lang="pt-BR" dirty="0">
              <a:latin typeface="Aller Display" pitchFamily="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18830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496" y="1179513"/>
            <a:ext cx="9108504" cy="4481735"/>
          </a:xfrm>
        </p:spPr>
        <p:txBody>
          <a:bodyPr>
            <a:noAutofit/>
          </a:bodyPr>
          <a:lstStyle/>
          <a:p>
            <a:pPr>
              <a:lnSpc>
                <a:spcPts val="7000"/>
              </a:lnSpc>
            </a:pPr>
            <a:r>
              <a:rPr lang="pt-BR" dirty="0" smtClean="0"/>
              <a:t>PODEROSO DEUS E </a:t>
            </a:r>
            <a:br>
              <a:rPr lang="pt-BR" dirty="0" smtClean="0"/>
            </a:br>
            <a:r>
              <a:rPr lang="pt-BR" dirty="0" smtClean="0"/>
              <a:t>REI DA MINHA VIDA</a:t>
            </a:r>
            <a:endParaRPr lang="pt-BR" dirty="0">
              <a:latin typeface="Aller Display" pitchFamily="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18830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556792"/>
            <a:ext cx="9144000" cy="5013176"/>
          </a:xfrm>
        </p:spPr>
        <p:txBody>
          <a:bodyPr>
            <a:noAutofit/>
          </a:bodyPr>
          <a:lstStyle/>
          <a:p>
            <a:pPr>
              <a:lnSpc>
                <a:spcPts val="7000"/>
              </a:lnSpc>
            </a:pPr>
            <a:r>
              <a:rPr lang="pt-B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/>
            </a:r>
            <a:br>
              <a:rPr lang="pt-B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dirty="0" smtClean="0"/>
              <a:t>EU NÃO POSSO VIVER SEM TUA PRESENÇA</a:t>
            </a:r>
            <a:br>
              <a:rPr lang="pt-BR" dirty="0" smtClean="0"/>
            </a:br>
            <a:r>
              <a:rPr lang="pt-BR" dirty="0" smtClean="0"/>
              <a:t>SEM TOCAR  O TEU CORAÇÃO</a:t>
            </a:r>
            <a:r>
              <a:rPr lang="pt-B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/>
            </a:r>
            <a:br>
              <a:rPr lang="pt-B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/>
            </a:r>
            <a:br>
              <a:rPr lang="pt-B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endParaRPr lang="pt-BR" dirty="0">
              <a:latin typeface="Aller Display" pitchFamily="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31332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zul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azul</Template>
  <TotalTime>122</TotalTime>
  <Words>38</Words>
  <Application>Microsoft Office PowerPoint</Application>
  <PresentationFormat>Apresentação na tela (4:3)</PresentationFormat>
  <Paragraphs>25</Paragraphs>
  <Slides>25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26" baseType="lpstr">
      <vt:lpstr>azul</vt:lpstr>
      <vt:lpstr>ANSEIO ARDENTE Versão Asas da Adoração</vt:lpstr>
      <vt:lpstr>EU ME PROSTRO DIANTE DE TI E COM LÁGRIMAS  TE ADORO SENHOR</vt:lpstr>
      <vt:lpstr>  O MEU CORAÇÃO ESTÁ ENFERMO DE AMOR E HÁ UM ANSEIO ARDENTE POR TI</vt:lpstr>
      <vt:lpstr>EU ME PROSTRO DIANTE DE TI E COM LÁGRIMAS  TE ADORO SENHOR</vt:lpstr>
      <vt:lpstr>  O MEU CORAÇÃO ESTÁ ENFERMO DE AMOR E HÁ UM ANSEIO ARDENTE POR TI</vt:lpstr>
      <vt:lpstr> EU NÃO POSSO VIVER SEM TUA PRESENÇA SEM TOCAR  O TEU CORAÇÃO  </vt:lpstr>
      <vt:lpstr> TU ÉS LINDO SENHOR  E ARREBATASTE  O MEU CORAÇÃO </vt:lpstr>
      <vt:lpstr>PODEROSO DEUS E  REI DA MINHA VIDA</vt:lpstr>
      <vt:lpstr> EU NÃO POSSO VIVER SEM TUA PRESENÇA SEM TOCAR  O TEU CORAÇÃO  </vt:lpstr>
      <vt:lpstr> TU ÉS LINDO SENHOR  E ARREBATASTE  O MEU CORAÇÃO </vt:lpstr>
      <vt:lpstr>PODEROSO DEUS E  REI DA MINHA VIDA</vt:lpstr>
      <vt:lpstr>EU ME PROSTRO DIANTE DE TI E COM LÁGRIMAS TE ADORO SENHOR</vt:lpstr>
      <vt:lpstr>  O MEU CORAÇÃO ESTÁ ENFERMO DE AMOR E HÁ UM ANSEIO ARDENTE POR TI</vt:lpstr>
      <vt:lpstr> EU NÃO POSSO VIVER SEM TUA PRESENÇA SEM TOCAR  O TEU CORAÇÃO  </vt:lpstr>
      <vt:lpstr> TU ÉS LINDO SENHOR  E ARREBATASTE  O MEU CORAÇÃO </vt:lpstr>
      <vt:lpstr>PODEROSO DEUS E  REI DA MINHA VIDA</vt:lpstr>
      <vt:lpstr> EU NÃO POSSO VIVER SEM TUA PRESENÇA SEM TOCAR  O TEU CORAÇÃO  </vt:lpstr>
      <vt:lpstr> TU ÉS LINDO SENHOR  E ARREBATASTE  O MEU CORAÇÃO </vt:lpstr>
      <vt:lpstr>PODEROSO DEUS E  REI DA MINHA VIDA</vt:lpstr>
      <vt:lpstr> EU NÃO POSSO VIVER SEM TUA PRESENÇA SEM TOCAR  O TEU CORAÇÃO  </vt:lpstr>
      <vt:lpstr> TU ÉS LINDO SENHOR  E ARREBATASTE  O MEU CORAÇÃO </vt:lpstr>
      <vt:lpstr>PODEROSO DEUS E  REI DA MINHA VIDA</vt:lpstr>
      <vt:lpstr> EU NÃO POSSO VIVER SEM TUA PRESENÇA SEM TOCAR  O TEU CORAÇÃO  </vt:lpstr>
      <vt:lpstr> TU ÉS LINDO SENHOR  E ARREBATASTE  O MEU CORAÇÃO </vt:lpstr>
      <vt:lpstr>PODEROSO DEUS E  REI DA MINHA VIDA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Fome Vineyard Venho a Ti,  pois sei que só Tu  podes me tocar.  Tenho fome, mas o  Teu amor me suprirá.    Eu espero por Ti.  Sim, espero por Ti.    Me rendo aos Teus pés.  Me prostro a quem Tu és.  Jesus, meu coração  vive por Ti.    Quebrantado(a), corro a Ti,  pois Tu me abraçarás.  Estou cansado (a),  mas Teu toque  me restaurará.</dc:title>
  <dc:creator>REGINALDO CAMPOS</dc:creator>
  <cp:lastModifiedBy>Viveiro20</cp:lastModifiedBy>
  <cp:revision>20</cp:revision>
  <dcterms:created xsi:type="dcterms:W3CDTF">2014-09-15T01:36:30Z</dcterms:created>
  <dcterms:modified xsi:type="dcterms:W3CDTF">2016-11-25T17:47:18Z</dcterms:modified>
</cp:coreProperties>
</file>