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5" r:id="rId6"/>
    <p:sldId id="276" r:id="rId7"/>
    <p:sldId id="259" r:id="rId8"/>
    <p:sldId id="260" r:id="rId9"/>
    <p:sldId id="274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84213-2BCB-4EAF-B7F9-2D7CF2C49BFE}" type="datetimeFigureOut">
              <a:rPr lang="pt-BR" smtClean="0"/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3A1D3-99E4-453C-A8BF-3EF120DFB02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DD5FD-5EDC-4975-AE69-A7E1718DF883}" type="datetimeFigureOut">
              <a:rPr lang="pt-BR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34BAE-FC46-4C71-B01B-627CF20F7E58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73FF-E0C0-404A-A034-1537665C110F}" type="datetimeFigureOut">
              <a:rPr lang="pt-BR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52049-3C50-4F9C-9790-A025CC61BA6C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930CA-FCC9-4336-93C7-6AD9B4D3D31F}" type="datetimeFigureOut">
              <a:rPr lang="pt-BR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1F28E-3332-480E-A0B8-1C9B439E327E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11EE-3B2F-41EE-872E-A99344A6EDA8}" type="datetimeFigureOut">
              <a:rPr lang="pt-BR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EAAEF-7869-4C6B-9BB9-265122866622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E1E2-B139-4976-A509-26F5576F4328}" type="datetimeFigureOut">
              <a:rPr lang="pt-BR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B7B4-2757-4D9F-9796-316D9AAC8B08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pt-BR" dirty="0" smtClean="0"/>
              <a:t>CLIQUE PARA EDITAR O ESTILO DO TÍTULO MESTRE</a:t>
            </a:r>
            <a:endParaRPr lang="pt-BR" altLang="pt-BR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anose="02000503000000020003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ctrTitle"/>
          </p:nvPr>
        </p:nvSpPr>
        <p:spPr>
          <a:xfrm>
            <a:off x="685800" y="1890787"/>
            <a:ext cx="7772400" cy="1684337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ÚNICO</a:t>
            </a:r>
            <a:endParaRPr lang="pt-BR" sz="8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75293"/>
            <a:ext cx="9144000" cy="720725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Bené</a:t>
            </a:r>
            <a: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Gomes</a:t>
            </a:r>
            <a:endParaRPr lang="pt-BR" sz="4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959225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ÚNICO QUE É DIGNO DE RECEBER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HONRA E A GLÓRIA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FORÇA E O PODER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Conteúdo 1"/>
          <p:cNvSpPr>
            <a:spLocks noGrp="1"/>
          </p:cNvSpPr>
          <p:nvPr>
            <p:ph idx="1"/>
          </p:nvPr>
        </p:nvSpPr>
        <p:spPr>
          <a:xfrm>
            <a:off x="374333" y="660187"/>
            <a:ext cx="8229600" cy="3119438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REI ETERNO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IMORTAL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INVISÍVEL, MAS REAL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MINISTRAMOS O LOUVOR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959225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ÚNICO QUE É DIGNO DE RECEBER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HONRA E A GLÓRIA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FORÇA E O PODER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Conteúdo 1"/>
          <p:cNvSpPr>
            <a:spLocks noGrp="1"/>
          </p:cNvSpPr>
          <p:nvPr>
            <p:ph idx="1"/>
          </p:nvPr>
        </p:nvSpPr>
        <p:spPr>
          <a:xfrm>
            <a:off x="484188" y="476672"/>
            <a:ext cx="8229600" cy="3119438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REI ETERNO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IMORTAL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INVISÍVEL, MAS REAL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MINISTRAMOS O LOUVOR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1124025"/>
            <a:ext cx="8229600" cy="3961159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A TI,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REI JESUS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A TI,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REI JESUS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950" y="1196752"/>
            <a:ext cx="8928100" cy="4104456"/>
          </a:xfrm>
        </p:spPr>
        <p:txBody>
          <a:bodyPr rtlCol="0">
            <a:noAutofit/>
          </a:bodyPr>
          <a:lstStyle/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ADORAMOS 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TEU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NOME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 RENDEMOS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TEUS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PÉS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315" y="1844690"/>
            <a:ext cx="8928100" cy="3168352"/>
          </a:xfrm>
        </p:spPr>
        <p:txBody>
          <a:bodyPr rtlCol="0">
            <a:noAutofit/>
          </a:bodyPr>
          <a:lstStyle/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CONSAGRAMOS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TODO 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NOSSO SER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TI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(4X)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403648" y="5373216"/>
            <a:ext cx="63367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0</TotalTime>
  <Words>423</Words>
  <Application>WPS Presentation</Application>
  <PresentationFormat>Apresentação na tela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Aller Display</vt:lpstr>
      <vt:lpstr>Microsoft YaHei</vt:lpstr>
      <vt:lpstr/>
      <vt:lpstr>Arial Unicode MS</vt:lpstr>
      <vt:lpstr>azul</vt:lpstr>
      <vt:lpstr>AO ÚNICO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Venha o Teu Reino</dc:title>
  <dc:creator>Lucília</dc:creator>
  <cp:lastModifiedBy>Multimídia IPM</cp:lastModifiedBy>
  <cp:revision>13</cp:revision>
  <dcterms:created xsi:type="dcterms:W3CDTF">2014-11-06T20:45:00Z</dcterms:created>
  <dcterms:modified xsi:type="dcterms:W3CDTF">2018-01-14T12:40:07Z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1046-10.2.0.5965</vt:lpwstr>
  </property>
</Properties>
</file>