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8" r:id="rId5"/>
    <p:sldId id="257" r:id="rId6"/>
    <p:sldId id="269" r:id="rId7"/>
    <p:sldId id="270" r:id="rId8"/>
    <p:sldId id="271" r:id="rId9"/>
    <p:sldId id="272" r:id="rId10"/>
    <p:sldId id="259" r:id="rId11"/>
    <p:sldId id="274" r:id="rId12"/>
    <p:sldId id="261" r:id="rId13"/>
    <p:sldId id="275" r:id="rId14"/>
    <p:sldId id="279" r:id="rId15"/>
    <p:sldId id="280" r:id="rId16"/>
    <p:sldId id="28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BDBA509-F663-4563-B88F-5DBF273D2E0C}" type="datetimeFigureOut">
              <a:rPr lang="pt-BR" smtClean="0"/>
              <a:pPr/>
              <a:t>18/02/2017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5F5C0B-0FA4-4CD1-93D1-BCDDBC1437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DBA509-F663-4563-B88F-5DBF273D2E0C}" type="datetimeFigureOut">
              <a:rPr lang="pt-BR" smtClean="0"/>
              <a:pPr/>
              <a:t>18/02/2017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F5C0B-0FA4-4CD1-93D1-BCDDBC1437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DBA509-F663-4563-B88F-5DBF273D2E0C}" type="datetimeFigureOut">
              <a:rPr lang="pt-BR" smtClean="0"/>
              <a:pPr/>
              <a:t>18/02/2017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F5C0B-0FA4-4CD1-93D1-BCDDBC1437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2736304"/>
          </a:xfrm>
        </p:spPr>
        <p:txBody>
          <a:bodyPr>
            <a:noAutofit/>
          </a:bodyPr>
          <a:lstStyle/>
          <a:p>
            <a:pPr>
              <a:lnSpc>
                <a:spcPts val="8000"/>
              </a:lnSpc>
              <a:spcBef>
                <a:spcPts val="0"/>
              </a:spcBef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ERGUERMOS </a:t>
            </a:r>
          </a:p>
          <a:p>
            <a:pPr>
              <a:lnSpc>
                <a:spcPts val="8000"/>
              </a:lnSpc>
              <a:spcBef>
                <a:spcPts val="0"/>
              </a:spcBef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MÃOS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Aline Barros</a:t>
            </a:r>
            <a:endParaRPr lang="pt-BR" sz="4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525963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ERGUERMOS AS MÃOS E CLAMARMOS A TI, TU VIRÁS ATÉ NÓS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TUA GRAÇA E FAVOR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>
              <a:lnSpc>
                <a:spcPts val="7000"/>
              </a:lnSpc>
              <a:spcBef>
                <a:spcPts val="0"/>
              </a:spcBef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TU,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SENHOR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DIGNO ÉS DO MEU LOUVOR, SÓ TU ÉS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TODOS DIRÃO QUE ÉS TU, SIM ÉS TU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525963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 </a:t>
            </a:r>
            <a:r>
              <a:rPr 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É O SENHOR, PODEROSO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 SOMENTE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NOME É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525963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ERGUERMOS AS MÃOS E CLAMARMOS A TI, TU VIRÁS ATÉ NÓS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TUA GRAÇA E FAVOR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(4X)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>
              <a:lnSpc>
                <a:spcPts val="7000"/>
              </a:lnSpc>
              <a:spcBef>
                <a:spcPts val="0"/>
              </a:spcBef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TU,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SENHOR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DIGNO ÉS DO MEU LOUVOR, SÓ TU ÉS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TODOS DIRÃO QUE ÉS TU, SIM ÉS TU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525963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 </a:t>
            </a:r>
            <a:r>
              <a:rPr 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É O SENHOR, PODEROSO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 SOMENTE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NOME É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525963"/>
          </a:xfrm>
        </p:spPr>
        <p:txBody>
          <a:bodyPr/>
          <a:lstStyle/>
          <a:p>
            <a:pPr marL="0" indent="0" algn="ctr">
              <a:lnSpc>
                <a:spcPts val="65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ERGUERMOS AS MÃOS E CLAMARMOS A TI, TU VIRÁS ATÉ NÓS</a:t>
            </a:r>
          </a:p>
          <a:p>
            <a:pPr marL="0" indent="0" algn="ctr">
              <a:lnSpc>
                <a:spcPts val="65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TUA GRAÇA E FAVOR</a:t>
            </a:r>
          </a:p>
          <a:p>
            <a:pPr marL="0" indent="0" algn="ctr">
              <a:lnSpc>
                <a:spcPts val="65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>
              <a:lnSpc>
                <a:spcPts val="6500"/>
              </a:lnSpc>
              <a:spcBef>
                <a:spcPts val="0"/>
              </a:spcBef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94928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9144000" cy="3816424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ERGUERMOS AS MÃOS, PRA ADORAR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CLAMARMOS A TI 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VIRÁS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9144000" cy="396044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NÓS VIEMOS AQUI 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 ADORAR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DEUS DE GRAÇA E FAVOR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63277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ÉS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SENHOR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DIGNO ÉS DO MEU LOUVOR, SÓ TU ÉS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TODOS DIRÃO QUE ÉS TU, SIM ÉS TU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35285"/>
            <a:ext cx="9144000" cy="4525963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 </a:t>
            </a:r>
            <a:r>
              <a:rPr 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É O SENHOR, PODEROSO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 SOMENTE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NOME É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</a:p>
          <a:p>
            <a:pPr marL="0" indent="0">
              <a:lnSpc>
                <a:spcPts val="7000"/>
              </a:lnSpc>
              <a:spcBef>
                <a:spcPts val="0"/>
              </a:spcBef>
              <a:buNone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40350" y="6165304"/>
            <a:ext cx="5040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</a:t>
            </a:r>
            <a:r>
              <a:rPr lang="pt-B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ERGUERMOS ... </a:t>
            </a:r>
            <a:endParaRPr lang="pt-BR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9144000" cy="3816424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ERGUERMOS AS MÃOS, PRA ADORAR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CLAMARMOS A TI 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VIRÁS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9144000" cy="396044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NÓS VIEMOS AQUI 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 ADORAR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DEUS DE GRAÇA E FAVOR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SENHOR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DIGNO ÉS DO MEU LOUVOR, SÓ TU ÉS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TODOS DIRÃO QUE ÉS TU, SIM ÉS TU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35285"/>
            <a:ext cx="9144000" cy="4525963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 </a:t>
            </a:r>
            <a:r>
              <a:rPr 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É O SENHOR, PODEROSO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SANTO SOMENTE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NOME É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</a:p>
          <a:p>
            <a:pPr marL="0" indent="0">
              <a:lnSpc>
                <a:spcPts val="7000"/>
              </a:lnSpc>
              <a:spcBef>
                <a:spcPts val="0"/>
              </a:spcBef>
              <a:buNone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40350" y="6165304"/>
            <a:ext cx="5040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</a:t>
            </a:r>
            <a:r>
              <a:rPr lang="pt-B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ERGUERMOS ... </a:t>
            </a:r>
            <a:endParaRPr lang="pt-BR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311</TotalTime>
  <Words>281</Words>
  <Application>Microsoft Office PowerPoint</Application>
  <PresentationFormat>Apresentação na tela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azul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Viveiro20</cp:lastModifiedBy>
  <cp:revision>16</cp:revision>
  <dcterms:created xsi:type="dcterms:W3CDTF">2010-05-15T18:35:59Z</dcterms:created>
  <dcterms:modified xsi:type="dcterms:W3CDTF">2017-02-18T16:11:19Z</dcterms:modified>
</cp:coreProperties>
</file>