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62" r:id="rId2"/>
    <p:sldId id="256" r:id="rId3"/>
    <p:sldId id="263" r:id="rId4"/>
    <p:sldId id="265" r:id="rId5"/>
    <p:sldId id="266" r:id="rId6"/>
    <p:sldId id="261" r:id="rId7"/>
    <p:sldId id="264" r:id="rId8"/>
    <p:sldId id="260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 varScale="1">
        <p:scale>
          <a:sx n="78" d="100"/>
          <a:sy n="78" d="100"/>
        </p:scale>
        <p:origin x="-108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7BBA2-B782-401F-BD7E-F73A7C538432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C305C-4D95-45B4-B63E-C942E5FA94AF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79700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pt-BR" altLang="pt-BR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AO NOSSO DEUS</a:t>
            </a:r>
            <a:endParaRPr lang="pt-BR" sz="8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22300"/>
          </a:xfrm>
        </p:spPr>
        <p:txBody>
          <a:bodyPr/>
          <a:lstStyle/>
          <a:p>
            <a:pPr>
              <a:defRPr/>
            </a:pPr>
            <a:r>
              <a:rPr lang="pt-BR" sz="44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Asaph</a:t>
            </a:r>
            <a:r>
              <a:rPr lang="pt-BR" sz="4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 Borba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1730375"/>
            <a:ext cx="9144000" cy="313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AS AÇÕES DE GRAÇA, </a:t>
            </a:r>
          </a:p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A HONRA, </a:t>
            </a:r>
          </a:p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O PODER E A FORÇA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1290638"/>
            <a:ext cx="9144000" cy="415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SEJAM AO NOSSO DEUS</a:t>
            </a:r>
          </a:p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PELO SÉCULO </a:t>
            </a:r>
          </a:p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DOS SÉCULOS</a:t>
            </a:r>
          </a:p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AMÉM!</a:t>
            </a:r>
          </a:p>
        </p:txBody>
      </p:sp>
      <p:cxnSp>
        <p:nvCxnSpPr>
          <p:cNvPr id="4" name="Conector reto 3"/>
          <p:cNvCxnSpPr/>
          <p:nvPr/>
        </p:nvCxnSpPr>
        <p:spPr>
          <a:xfrm>
            <a:off x="1692275" y="5376863"/>
            <a:ext cx="575945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1946275"/>
            <a:ext cx="9144000" cy="313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AO NOSSO DEUS </a:t>
            </a:r>
          </a:p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 SE ASSENTA </a:t>
            </a:r>
          </a:p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NO TRONO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2170113"/>
            <a:ext cx="9144000" cy="212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AO CORDEIRO, PERTENCE A SALVAÇÃO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4140200" y="6165850"/>
            <a:ext cx="5145088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alt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AO NOSSO DEUS ...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1946275"/>
            <a:ext cx="9144000" cy="313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AO NOSSO DEUS </a:t>
            </a:r>
          </a:p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 SE ASSENTA </a:t>
            </a:r>
          </a:p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NO TRONO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2170113"/>
            <a:ext cx="9144000" cy="212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AO CORDEIRO, PERTENCE A SALVAÇÃO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5292725" y="6165850"/>
            <a:ext cx="393700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O LOUVOR ...</a:t>
            </a:r>
            <a:endParaRPr lang="pt-B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1873250"/>
            <a:ext cx="91440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O LOUVOR, </a:t>
            </a:r>
          </a:p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A GLÓRIA, </a:t>
            </a:r>
          </a:p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A SABEDORIA,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1730375"/>
            <a:ext cx="9144000" cy="313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AS AÇÕES DE GRAÇA, </a:t>
            </a:r>
          </a:p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A HONRA, </a:t>
            </a:r>
          </a:p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O PODER E A FORÇA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1290638"/>
            <a:ext cx="9144000" cy="415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SEJAM AO NOSSO DEUS</a:t>
            </a:r>
          </a:p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PELO SÉCULO </a:t>
            </a:r>
          </a:p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DOS SÉCULOS</a:t>
            </a:r>
          </a:p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AMÉM!</a:t>
            </a:r>
          </a:p>
        </p:txBody>
      </p:sp>
      <p:sp>
        <p:nvSpPr>
          <p:cNvPr id="2" name="Retângulo 1"/>
          <p:cNvSpPr/>
          <p:nvPr/>
        </p:nvSpPr>
        <p:spPr>
          <a:xfrm>
            <a:off x="5170488" y="6165850"/>
            <a:ext cx="3938587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alt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O LOUVOR ...</a:t>
            </a:r>
            <a:endParaRPr lang="pt-B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1873250"/>
            <a:ext cx="91440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O LOUVOR, </a:t>
            </a:r>
          </a:p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A GLÓRIA, </a:t>
            </a:r>
          </a:p>
          <a:p>
            <a:pPr algn="ctr">
              <a:defRPr/>
            </a:pP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A SABEDORIA,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88</TotalTime>
  <Words>123</Words>
  <Application>Microsoft Office PowerPoint</Application>
  <PresentationFormat>Apresentação na tela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IPM agua</vt:lpstr>
      <vt:lpstr>AO NOSSO DEUS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usuario</dc:creator>
  <cp:lastModifiedBy>Narrubia</cp:lastModifiedBy>
  <cp:revision>26</cp:revision>
  <dcterms:created xsi:type="dcterms:W3CDTF">2005-10-20T13:36:12Z</dcterms:created>
  <dcterms:modified xsi:type="dcterms:W3CDTF">2016-04-27T18:11:47Z</dcterms:modified>
</cp:coreProperties>
</file>