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sldIdLst>
    <p:sldId id="256" r:id="rId2"/>
    <p:sldId id="258" r:id="rId3"/>
    <p:sldId id="261" r:id="rId4"/>
    <p:sldId id="259" r:id="rId5"/>
    <p:sldId id="260" r:id="rId6"/>
    <p:sldId id="262" r:id="rId7"/>
    <p:sldId id="266" r:id="rId8"/>
    <p:sldId id="267" r:id="rId9"/>
    <p:sldId id="268" r:id="rId10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4624" autoAdjust="0"/>
  </p:normalViewPr>
  <p:slideViewPr>
    <p:cSldViewPr>
      <p:cViewPr varScale="1">
        <p:scale>
          <a:sx n="78" d="100"/>
          <a:sy n="78" d="100"/>
        </p:scale>
        <p:origin x="-102" y="-4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CFB97C-E469-42AF-8CF5-DA01EFAC08B6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D4DE1A-3DEA-4FFB-B48A-7E4EB29257B7}" type="datetimeFigureOut">
              <a:rPr lang="pt-BR"/>
              <a:pPr>
                <a:defRPr/>
              </a:pPr>
              <a:t>27/04/2016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8624DA-7052-4C42-A4F2-7BE94C51804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3"/>
          <p:cNvSpPr txBox="1">
            <a:spLocks noChangeArrowheads="1"/>
          </p:cNvSpPr>
          <p:nvPr/>
        </p:nvSpPr>
        <p:spPr bwMode="auto">
          <a:xfrm>
            <a:off x="-36513" y="2204864"/>
            <a:ext cx="9144001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pt-BR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AO ORARMOS SENHOR</a:t>
            </a:r>
            <a:endParaRPr lang="pt-BR" sz="8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0" y="4653136"/>
            <a:ext cx="9144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pt-BR" sz="4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Vencedores por Cristo</a:t>
            </a:r>
            <a:endParaRPr lang="pt-BR" sz="4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3"/>
          <p:cNvSpPr txBox="1">
            <a:spLocks noChangeArrowheads="1"/>
          </p:cNvSpPr>
          <p:nvPr/>
        </p:nvSpPr>
        <p:spPr bwMode="auto">
          <a:xfrm>
            <a:off x="0" y="1844675"/>
            <a:ext cx="914400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AO ORARMOS SENHOR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VEM ENCHER-NOS</a:t>
            </a:r>
          </a:p>
          <a:p>
            <a:pPr algn="ctr"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 COM TEU AMOR</a:t>
            </a:r>
          </a:p>
          <a:p>
            <a:pPr algn="ctr">
              <a:defRPr/>
            </a:pP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3"/>
          <p:cNvSpPr txBox="1">
            <a:spLocks noChangeArrowheads="1"/>
          </p:cNvSpPr>
          <p:nvPr/>
        </p:nvSpPr>
        <p:spPr bwMode="auto">
          <a:xfrm>
            <a:off x="0" y="1412776"/>
            <a:ext cx="914400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PARA O MUNDO </a:t>
            </a:r>
          </a:p>
          <a:p>
            <a:pPr algn="ctr"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AGITADO ESQUECER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CADA DIA </a:t>
            </a:r>
          </a:p>
          <a:p>
            <a:pPr algn="ctr"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TUA VIDA VIVER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3"/>
          <p:cNvSpPr txBox="1">
            <a:spLocks noChangeArrowheads="1"/>
          </p:cNvSpPr>
          <p:nvPr/>
        </p:nvSpPr>
        <p:spPr bwMode="auto">
          <a:xfrm>
            <a:off x="-36513" y="332656"/>
            <a:ext cx="9144001" cy="517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NOSSAS VIDAS </a:t>
            </a:r>
          </a:p>
          <a:p>
            <a:pPr algn="ctr"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VEM POIS TRANSFORMAR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REFRIGÉRIO </a:t>
            </a:r>
          </a:p>
          <a:p>
            <a:pPr algn="ctr"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PRA ALMA NOS DAR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3"/>
          <p:cNvSpPr txBox="1">
            <a:spLocks noChangeArrowheads="1"/>
          </p:cNvSpPr>
          <p:nvPr/>
        </p:nvSpPr>
        <p:spPr bwMode="auto">
          <a:xfrm>
            <a:off x="-36513" y="12700"/>
            <a:ext cx="9144001" cy="517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 AGORA </a:t>
            </a:r>
          </a:p>
          <a:p>
            <a:pPr algn="ctr"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COM OUTROS IRMÃOS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NOS UNIRMOS </a:t>
            </a:r>
          </a:p>
          <a:p>
            <a:pPr algn="ctr"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 TI EM ORAÇÃO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0" y="6149975"/>
            <a:ext cx="9144001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defRPr/>
            </a:pPr>
            <a:r>
              <a:rPr lang="pt-BR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Ao Orarmos </a:t>
            </a:r>
            <a:r>
              <a:rPr lang="pt-BR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Senhor...</a:t>
            </a:r>
            <a:endParaRPr lang="pt-BR" sz="4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3"/>
          <p:cNvSpPr txBox="1">
            <a:spLocks noChangeArrowheads="1"/>
          </p:cNvSpPr>
          <p:nvPr/>
        </p:nvSpPr>
        <p:spPr bwMode="auto">
          <a:xfrm>
            <a:off x="0" y="1844675"/>
            <a:ext cx="914400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AO ORARMOS SENHOR,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VEM ENCHER-NOS</a:t>
            </a:r>
          </a:p>
          <a:p>
            <a:pPr algn="ctr"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 COM TEU AMOR</a:t>
            </a:r>
          </a:p>
          <a:p>
            <a:pPr algn="ctr">
              <a:defRPr/>
            </a:pP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3"/>
          <p:cNvSpPr txBox="1">
            <a:spLocks noChangeArrowheads="1"/>
          </p:cNvSpPr>
          <p:nvPr/>
        </p:nvSpPr>
        <p:spPr bwMode="auto">
          <a:xfrm>
            <a:off x="0" y="1412776"/>
            <a:ext cx="914400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PARA O MUNDO </a:t>
            </a:r>
          </a:p>
          <a:p>
            <a:pPr algn="ctr"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AGITADO ESQUECER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CADA DIA </a:t>
            </a:r>
          </a:p>
          <a:p>
            <a:pPr algn="ctr"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TUA VIDA VIVER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3"/>
          <p:cNvSpPr txBox="1">
            <a:spLocks noChangeArrowheads="1"/>
          </p:cNvSpPr>
          <p:nvPr/>
        </p:nvSpPr>
        <p:spPr bwMode="auto">
          <a:xfrm>
            <a:off x="-36513" y="332656"/>
            <a:ext cx="9144001" cy="517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NOSSAS VIDAS </a:t>
            </a:r>
          </a:p>
          <a:p>
            <a:pPr algn="ctr"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VEM POIS TRANSFORMAR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REFRIGÉRIO </a:t>
            </a:r>
          </a:p>
          <a:p>
            <a:pPr algn="ctr"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PRA ALMA NOS DAR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3"/>
          <p:cNvSpPr txBox="1">
            <a:spLocks noChangeArrowheads="1"/>
          </p:cNvSpPr>
          <p:nvPr/>
        </p:nvSpPr>
        <p:spPr bwMode="auto">
          <a:xfrm>
            <a:off x="-36513" y="12700"/>
            <a:ext cx="9144001" cy="517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 AGORA </a:t>
            </a:r>
          </a:p>
          <a:p>
            <a:pPr algn="ctr"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COM OUTROS IRMÃOS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NOS UNIRMOS </a:t>
            </a:r>
          </a:p>
          <a:p>
            <a:pPr algn="ctr"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 TI EM ORAÇÃO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  <p:cxnSp>
        <p:nvCxnSpPr>
          <p:cNvPr id="5" name="Conector reto 4"/>
          <p:cNvCxnSpPr/>
          <p:nvPr/>
        </p:nvCxnSpPr>
        <p:spPr>
          <a:xfrm>
            <a:off x="971600" y="5085184"/>
            <a:ext cx="72008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PM agu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IPM agua</Template>
  <TotalTime>29</TotalTime>
  <Words>37</Words>
  <Application>Microsoft Office PowerPoint</Application>
  <PresentationFormat>Apresentação na tela (4:3)</PresentationFormat>
  <Paragraphs>25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IPM agua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REGINALDO CAMPOS</dc:creator>
  <cp:lastModifiedBy>Narrubia</cp:lastModifiedBy>
  <cp:revision>8</cp:revision>
  <dcterms:created xsi:type="dcterms:W3CDTF">2013-09-05T19:09:10Z</dcterms:created>
  <dcterms:modified xsi:type="dcterms:W3CDTF">2016-04-27T18:11:53Z</dcterms:modified>
</cp:coreProperties>
</file>