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388-48E5-4E5D-B171-6C0C6B3C8E02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C853-32EB-4D54-80FA-5F3FECB96F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388-48E5-4E5D-B171-6C0C6B3C8E02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C853-32EB-4D54-80FA-5F3FECB96F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388-48E5-4E5D-B171-6C0C6B3C8E02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C853-32EB-4D54-80FA-5F3FECB96F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388-48E5-4E5D-B171-6C0C6B3C8E02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C853-32EB-4D54-80FA-5F3FECB96F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388-48E5-4E5D-B171-6C0C6B3C8E02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C853-32EB-4D54-80FA-5F3FECB96F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388-48E5-4E5D-B171-6C0C6B3C8E02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C853-32EB-4D54-80FA-5F3FECB96F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388-48E5-4E5D-B171-6C0C6B3C8E02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C853-32EB-4D54-80FA-5F3FECB96F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388-48E5-4E5D-B171-6C0C6B3C8E02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C853-32EB-4D54-80FA-5F3FECB96F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388-48E5-4E5D-B171-6C0C6B3C8E02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C853-32EB-4D54-80FA-5F3FECB96F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388-48E5-4E5D-B171-6C0C6B3C8E02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C853-32EB-4D54-80FA-5F3FECB96F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388-48E5-4E5D-B171-6C0C6B3C8E02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098C853-32EB-4D54-80FA-5F3FECB96FB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CC6388-48E5-4E5D-B171-6C0C6B3C8E02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98C853-32EB-4D54-80FA-5F3FECB96FB6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66800" y="533400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FF0000"/>
                </a:solidFill>
              </a:rPr>
              <a:t>Estou ao pé da cruz</a:t>
            </a:r>
            <a:br>
              <a:rPr lang="pt-BR" sz="4800" dirty="0" smtClean="0">
                <a:solidFill>
                  <a:srgbClr val="FF0000"/>
                </a:solidFill>
              </a:rPr>
            </a:br>
            <a:r>
              <a:rPr lang="pt-BR" sz="4800" dirty="0" smtClean="0">
                <a:solidFill>
                  <a:srgbClr val="FF0000"/>
                </a:solidFill>
              </a:rPr>
              <a:t>Sabendo que pequei</a:t>
            </a:r>
            <a:br>
              <a:rPr lang="pt-BR" sz="4800" dirty="0" smtClean="0">
                <a:solidFill>
                  <a:srgbClr val="FF0000"/>
                </a:solidFill>
              </a:rPr>
            </a:br>
            <a:r>
              <a:rPr lang="pt-BR" sz="4800" dirty="0" smtClean="0">
                <a:solidFill>
                  <a:srgbClr val="FF0000"/>
                </a:solidFill>
              </a:rPr>
              <a:t>E o que me faz sofrer</a:t>
            </a:r>
            <a:br>
              <a:rPr lang="pt-BR" sz="4800" dirty="0" smtClean="0">
                <a:solidFill>
                  <a:srgbClr val="FF0000"/>
                </a:solidFill>
              </a:rPr>
            </a:br>
            <a:r>
              <a:rPr lang="pt-BR" sz="4800" dirty="0" smtClean="0">
                <a:solidFill>
                  <a:srgbClr val="FF0000"/>
                </a:solidFill>
              </a:rPr>
              <a:t>É saber que ali é o meu lugar</a:t>
            </a:r>
            <a:br>
              <a:rPr lang="pt-BR" sz="4800" dirty="0" smtClean="0">
                <a:solidFill>
                  <a:srgbClr val="FF0000"/>
                </a:solidFill>
              </a:rPr>
            </a:br>
            <a:r>
              <a:rPr lang="pt-BR" sz="4800" dirty="0" smtClean="0">
                <a:solidFill>
                  <a:srgbClr val="FF0000"/>
                </a:solidFill>
              </a:rPr>
              <a:t>E que ainda estou ao pé da cruz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66800" y="533400"/>
            <a:ext cx="7086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FF0000"/>
                </a:solidFill>
              </a:rPr>
              <a:t>E um fio carmesim</a:t>
            </a:r>
            <a:br>
              <a:rPr lang="pt-BR" sz="4800" dirty="0" smtClean="0">
                <a:solidFill>
                  <a:srgbClr val="FF0000"/>
                </a:solidFill>
              </a:rPr>
            </a:br>
            <a:r>
              <a:rPr lang="pt-BR" sz="4800" dirty="0" smtClean="0">
                <a:solidFill>
                  <a:srgbClr val="FF0000"/>
                </a:solidFill>
              </a:rPr>
              <a:t>Ligou Jesus a mim</a:t>
            </a:r>
            <a:br>
              <a:rPr lang="pt-BR" sz="4800" dirty="0" smtClean="0">
                <a:solidFill>
                  <a:srgbClr val="FF0000"/>
                </a:solidFill>
              </a:rPr>
            </a:br>
            <a:r>
              <a:rPr lang="pt-BR" sz="4800" dirty="0" smtClean="0">
                <a:solidFill>
                  <a:srgbClr val="FF0000"/>
                </a:solidFill>
              </a:rPr>
              <a:t>Senti meu coração</a:t>
            </a:r>
            <a:br>
              <a:rPr lang="pt-BR" sz="4800" dirty="0" smtClean="0">
                <a:solidFill>
                  <a:srgbClr val="FF0000"/>
                </a:solidFill>
              </a:rPr>
            </a:br>
            <a:r>
              <a:rPr lang="pt-BR" sz="4800" dirty="0" smtClean="0">
                <a:solidFill>
                  <a:srgbClr val="FF0000"/>
                </a:solidFill>
              </a:rPr>
              <a:t>Arder quando eu ouvi a voz</a:t>
            </a:r>
            <a:br>
              <a:rPr lang="pt-BR" sz="4800" dirty="0" smtClean="0">
                <a:solidFill>
                  <a:srgbClr val="FF0000"/>
                </a:solidFill>
              </a:rPr>
            </a:br>
            <a:r>
              <a:rPr lang="pt-BR" sz="4800" dirty="0" smtClean="0">
                <a:solidFill>
                  <a:srgbClr val="FF0000"/>
                </a:solidFill>
              </a:rPr>
              <a:t>De quem estava em meu lugar</a:t>
            </a:r>
            <a:br>
              <a:rPr lang="pt-BR" sz="4800" dirty="0" smtClean="0">
                <a:solidFill>
                  <a:srgbClr val="FF0000"/>
                </a:solidFill>
              </a:rPr>
            </a:br>
            <a:r>
              <a:rPr lang="pt-BR" sz="4800" dirty="0" smtClean="0">
                <a:solidFill>
                  <a:srgbClr val="FF0000"/>
                </a:solidFill>
              </a:rPr>
              <a:t>Me perdoar...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90600" y="1314033"/>
            <a:ext cx="746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FF0000"/>
                </a:solidFill>
              </a:rPr>
              <a:t>E ao pé da cruz estou, vendo Jesus morrer</a:t>
            </a:r>
            <a:br>
              <a:rPr lang="pt-BR" sz="4800" dirty="0" smtClean="0">
                <a:solidFill>
                  <a:srgbClr val="FF0000"/>
                </a:solidFill>
              </a:rPr>
            </a:br>
            <a:r>
              <a:rPr lang="pt-BR" sz="4800" dirty="0" smtClean="0">
                <a:solidFill>
                  <a:srgbClr val="FF0000"/>
                </a:solidFill>
              </a:rPr>
              <a:t>Me dói reconhecer que esse lugar é meu</a:t>
            </a:r>
            <a:br>
              <a:rPr lang="pt-BR" sz="4800" dirty="0" smtClean="0">
                <a:solidFill>
                  <a:srgbClr val="FF0000"/>
                </a:solidFill>
              </a:rPr>
            </a:br>
            <a:r>
              <a:rPr lang="pt-BR" sz="4800" dirty="0" smtClean="0">
                <a:solidFill>
                  <a:srgbClr val="FF0000"/>
                </a:solidFill>
              </a:rPr>
              <a:t>Jesus, eu que pequei e a cruz herdei</a:t>
            </a:r>
            <a:r>
              <a:rPr lang="pt-BR" sz="4800" dirty="0" smtClean="0"/>
              <a:t/>
            </a:r>
            <a:br>
              <a:rPr lang="pt-BR" sz="4800" dirty="0" smtClean="0"/>
            </a:br>
            <a:endParaRPr lang="pt-BR" sz="48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1094125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>
                <a:solidFill>
                  <a:srgbClr val="FF0000"/>
                </a:solidFill>
              </a:rPr>
              <a:t>Mas de lugar trocou, foi Seu amor</a:t>
            </a:r>
            <a:br>
              <a:rPr lang="pt-BR" sz="5400" dirty="0" smtClean="0">
                <a:solidFill>
                  <a:srgbClr val="FF0000"/>
                </a:solidFill>
              </a:rPr>
            </a:br>
            <a:r>
              <a:rPr lang="pt-BR" sz="5400" dirty="0" smtClean="0">
                <a:solidFill>
                  <a:srgbClr val="FF0000"/>
                </a:solidFill>
              </a:rPr>
              <a:t>Que me deixou ao pé da cruz</a:t>
            </a:r>
            <a:endParaRPr lang="pt-BR" sz="5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66800" y="533400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FF0000"/>
                </a:solidFill>
              </a:rPr>
              <a:t>Que dor Jesus sentiu</a:t>
            </a:r>
            <a:br>
              <a:rPr lang="pt-BR" sz="4800" dirty="0" smtClean="0">
                <a:solidFill>
                  <a:srgbClr val="FF0000"/>
                </a:solidFill>
              </a:rPr>
            </a:br>
            <a:r>
              <a:rPr lang="pt-BR" sz="4800" dirty="0" smtClean="0">
                <a:solidFill>
                  <a:srgbClr val="FF0000"/>
                </a:solidFill>
              </a:rPr>
              <a:t>Maior no coração</a:t>
            </a:r>
            <a:br>
              <a:rPr lang="pt-BR" sz="4800" dirty="0" smtClean="0">
                <a:solidFill>
                  <a:srgbClr val="FF0000"/>
                </a:solidFill>
              </a:rPr>
            </a:br>
            <a:r>
              <a:rPr lang="pt-BR" sz="4800" dirty="0" smtClean="0">
                <a:solidFill>
                  <a:srgbClr val="FF0000"/>
                </a:solidFill>
              </a:rPr>
              <a:t>E ao mundo que </a:t>
            </a:r>
            <a:r>
              <a:rPr lang="pt-BR" sz="4800" smtClean="0">
                <a:solidFill>
                  <a:srgbClr val="FF0000"/>
                </a:solidFill>
              </a:rPr>
              <a:t>o </a:t>
            </a:r>
            <a:r>
              <a:rPr lang="pt-BR" sz="4800" smtClean="0">
                <a:solidFill>
                  <a:srgbClr val="FF0000"/>
                </a:solidFill>
              </a:rPr>
              <a:t>humilhou</a:t>
            </a:r>
            <a:r>
              <a:rPr lang="pt-BR" sz="4800" dirty="0" smtClean="0">
                <a:solidFill>
                  <a:srgbClr val="FF0000"/>
                </a:solidFill>
              </a:rPr>
              <a:t>, </a:t>
            </a:r>
            <a:r>
              <a:rPr lang="pt-BR" sz="4800" dirty="0" smtClean="0">
                <a:solidFill>
                  <a:srgbClr val="FF0000"/>
                </a:solidFill>
              </a:rPr>
              <a:t>perdoou</a:t>
            </a:r>
            <a:br>
              <a:rPr lang="pt-BR" sz="4800" dirty="0" smtClean="0">
                <a:solidFill>
                  <a:srgbClr val="FF0000"/>
                </a:solidFill>
              </a:rPr>
            </a:br>
            <a:r>
              <a:rPr lang="pt-BR" sz="4800" dirty="0" smtClean="0">
                <a:solidFill>
                  <a:srgbClr val="FF0000"/>
                </a:solidFill>
              </a:rPr>
              <a:t>E fez entender que a gente errava sem querer</a:t>
            </a:r>
            <a:r>
              <a:rPr lang="pt-BR" sz="4800" dirty="0" smtClean="0"/>
              <a:t/>
            </a:r>
            <a:br>
              <a:rPr lang="pt-BR" sz="4800" dirty="0" smtClean="0"/>
            </a:br>
            <a:endParaRPr 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66800" y="533400"/>
            <a:ext cx="7086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FF0000"/>
                </a:solidFill>
              </a:rPr>
              <a:t>E em troca desse grande amor, eu me declaro seu</a:t>
            </a:r>
            <a:br>
              <a:rPr lang="pt-BR" sz="4000" dirty="0" smtClean="0">
                <a:solidFill>
                  <a:srgbClr val="FF0000"/>
                </a:solidFill>
              </a:rPr>
            </a:br>
            <a:r>
              <a:rPr lang="pt-BR" sz="4000" dirty="0" smtClean="0">
                <a:solidFill>
                  <a:srgbClr val="FF0000"/>
                </a:solidFill>
              </a:rPr>
              <a:t>E a cada dia , se preciso for , eu morrerei</a:t>
            </a:r>
            <a:br>
              <a:rPr lang="pt-BR" sz="4000" dirty="0" smtClean="0">
                <a:solidFill>
                  <a:srgbClr val="FF0000"/>
                </a:solidFill>
              </a:rPr>
            </a:br>
            <a:r>
              <a:rPr lang="pt-BR" sz="4000" dirty="0" smtClean="0">
                <a:solidFill>
                  <a:srgbClr val="FF0000"/>
                </a:solidFill>
              </a:rPr>
              <a:t>E ao pé da cruz estou... (vendo Jesus morrer)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43000" y="533400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FF0000"/>
                </a:solidFill>
              </a:rPr>
              <a:t>Me dói reconhecer que esse lugar é meu</a:t>
            </a:r>
            <a:br>
              <a:rPr lang="pt-BR" sz="4800" dirty="0" smtClean="0">
                <a:solidFill>
                  <a:srgbClr val="FF0000"/>
                </a:solidFill>
              </a:rPr>
            </a:br>
            <a:r>
              <a:rPr lang="pt-BR" sz="4800" dirty="0" smtClean="0">
                <a:solidFill>
                  <a:srgbClr val="FF0000"/>
                </a:solidFill>
              </a:rPr>
              <a:t>Jesus , eu que pequei ... (e a cruz herdei)</a:t>
            </a:r>
            <a:br>
              <a:rPr lang="pt-BR" sz="4800" dirty="0" smtClean="0">
                <a:solidFill>
                  <a:srgbClr val="FF0000"/>
                </a:solidFill>
              </a:rPr>
            </a:br>
            <a:r>
              <a:rPr lang="pt-BR" sz="4800" dirty="0" smtClean="0">
                <a:solidFill>
                  <a:srgbClr val="FF0000"/>
                </a:solidFill>
              </a:rPr>
              <a:t>Mas de lugar trocou, foi seu amor que me deixou</a:t>
            </a:r>
            <a:br>
              <a:rPr lang="pt-BR" sz="4800" dirty="0" smtClean="0">
                <a:solidFill>
                  <a:srgbClr val="FF0000"/>
                </a:solidFill>
              </a:rPr>
            </a:br>
            <a:r>
              <a:rPr lang="pt-BR" sz="4800" dirty="0" smtClean="0">
                <a:solidFill>
                  <a:srgbClr val="FF0000"/>
                </a:solidFill>
              </a:rPr>
              <a:t>Ao pé da cruz. 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50</Words>
  <Application>Microsoft Office PowerPoint</Application>
  <PresentationFormat>Apresentação na tela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mcmr</dc:creator>
  <cp:lastModifiedBy>mcmr</cp:lastModifiedBy>
  <cp:revision>9</cp:revision>
  <dcterms:created xsi:type="dcterms:W3CDTF">2010-12-26T17:08:39Z</dcterms:created>
  <dcterms:modified xsi:type="dcterms:W3CDTF">2011-02-06T20:25:27Z</dcterms:modified>
</cp:coreProperties>
</file>