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0" r:id="rId4"/>
    <p:sldId id="260" r:id="rId5"/>
    <p:sldId id="261" r:id="rId6"/>
    <p:sldId id="271" r:id="rId7"/>
    <p:sldId id="264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68" autoAdjust="0"/>
    <p:restoredTop sz="94493" autoAdjust="0"/>
  </p:normalViewPr>
  <p:slideViewPr>
    <p:cSldViewPr>
      <p:cViewPr varScale="1">
        <p:scale>
          <a:sx n="86" d="100"/>
          <a:sy n="86" d="100"/>
        </p:scale>
        <p:origin x="-14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B66C30D-4A01-47B1-868C-011697806281}" type="datetimeFigureOut">
              <a:rPr lang="pt-BR"/>
              <a:pPr>
                <a:defRPr/>
              </a:pPr>
              <a:t>07/08/2017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3311B8E-56A0-4566-9085-2CEB85C6CC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2645239-3B38-4B20-AF29-093425D7CE7C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DE5F6-F262-412E-88CA-353A4E03CF4E}" type="datetime1">
              <a:rPr lang="pt-BR" smtClean="0"/>
              <a:pPr>
                <a:defRPr/>
              </a:pPr>
              <a:t>07/08/2017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2612C-7D02-4837-8DC7-155E7094EC5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30F98-F3CD-4ADB-BAD3-C2A89892962D}" type="datetime1">
              <a:rPr lang="pt-BR" smtClean="0"/>
              <a:pPr>
                <a:defRPr/>
              </a:pPr>
              <a:t>07/08/2017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6E247-913B-4160-88ED-05C54F15FB1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anose="02000503000000020003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0" y="-34925"/>
            <a:ext cx="9144000" cy="6056213"/>
          </a:xfrm>
          <a:prstGeom prst="rect">
            <a:avLst/>
          </a:prstGeom>
          <a:noFill/>
        </p:spPr>
        <p:txBody>
          <a:bodyPr tIns="1260000" bIns="468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8000" b="1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AQUELE QUE É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i="1" dirty="0" err="1" smtClean="0">
                <a:ln w="900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+mn-cs"/>
              </a:rPr>
              <a:t>Ministério</a:t>
            </a:r>
            <a:r>
              <a:rPr lang="en-US" sz="4400" b="1" i="1" dirty="0" smtClean="0">
                <a:ln w="900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+mn-cs"/>
              </a:rPr>
              <a:t> </a:t>
            </a:r>
            <a:r>
              <a:rPr lang="en-US" sz="4400" b="1" i="1" dirty="0" err="1" smtClean="0">
                <a:ln w="900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+mn-cs"/>
              </a:rPr>
              <a:t>Koinonya</a:t>
            </a:r>
            <a:r>
              <a:rPr lang="en-US" sz="4400" b="1" i="1" dirty="0" smtClean="0">
                <a:ln w="900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+mn-cs"/>
              </a:rPr>
              <a:t> </a:t>
            </a:r>
            <a:r>
              <a:rPr lang="en-US" sz="4400" b="1" i="1" dirty="0" smtClean="0">
                <a:ln w="900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+mn-cs"/>
              </a:rPr>
              <a:t>de </a:t>
            </a:r>
            <a:r>
              <a:rPr lang="en-US" sz="4400" b="1" i="1" dirty="0" err="1" smtClean="0">
                <a:ln w="900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+mn-cs"/>
              </a:rPr>
              <a:t>Louvor</a:t>
            </a:r>
            <a:endParaRPr lang="pt-BR" sz="4400" b="1" i="1" dirty="0">
              <a:ln w="900" cmpd="sng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0" y="785818"/>
            <a:ext cx="9144000" cy="4429132"/>
          </a:xfrm>
          <a:prstGeom prst="rect">
            <a:avLst/>
          </a:prstGeom>
          <a:noFill/>
        </p:spPr>
        <p:txBody>
          <a:bodyPr lIns="36000" tIns="1440000" rIns="36000" bIns="36000"/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AQUELE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QUE É PODEROSO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 FAZER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-20638" y="-357214"/>
            <a:ext cx="9144001" cy="5832648"/>
          </a:xfrm>
          <a:prstGeom prst="rect">
            <a:avLst/>
          </a:prstGeom>
          <a:noFill/>
        </p:spPr>
        <p:txBody>
          <a:bodyPr lIns="36000" tIns="1440000" rIns="36000" bIns="36000" anchor="ctr" anchorCtr="0"/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INFINITAMENTE MAIS DO QUE TUDO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QUANTO PEDIMOS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OU PENSAMOS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-20638" y="571480"/>
            <a:ext cx="9144001" cy="4429156"/>
          </a:xfrm>
          <a:prstGeom prst="rect">
            <a:avLst/>
          </a:prstGeom>
          <a:noFill/>
        </p:spPr>
        <p:txBody>
          <a:bodyPr lIns="36000" tIns="1440000" rIns="36000" bIns="36000" anchor="ctr"/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CONFORME O SEU PODER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OPERA EM NÓS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0" y="1357298"/>
            <a:ext cx="9144000" cy="3534142"/>
          </a:xfrm>
          <a:prstGeom prst="rect">
            <a:avLst/>
          </a:prstGeom>
          <a:noFill/>
        </p:spPr>
        <p:txBody>
          <a:bodyPr lIns="36000" tIns="1440000" rIns="36000" bIns="36000"/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SEJA A GLÓRIA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NA IGREJA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-20638" y="-260508"/>
            <a:ext cx="9144001" cy="5832648"/>
          </a:xfrm>
          <a:prstGeom prst="rect">
            <a:avLst/>
          </a:prstGeom>
          <a:noFill/>
        </p:spPr>
        <p:txBody>
          <a:bodyPr lIns="36000" tIns="1440000" rIns="36000" bIns="36000" anchor="ctr" anchorCtr="0"/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EM CRISTO JESUS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POR TODAS AS GERAÇÕES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 TODO O SEMPRE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0" y="969327"/>
            <a:ext cx="9144000" cy="3674119"/>
          </a:xfrm>
          <a:prstGeom prst="rect">
            <a:avLst/>
          </a:prstGeom>
          <a:noFill/>
        </p:spPr>
        <p:txBody>
          <a:bodyPr lIns="36000" tIns="1440000" rIns="36000" bIns="360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AMÉM, AMÉM, AMÉM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AQUELE QUE É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2X</a:t>
            </a:r>
            <a:endParaRPr lang="pt-BR" sz="6600" b="1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2143108" y="5429264"/>
            <a:ext cx="5214974" cy="7143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166</TotalTime>
  <Words>60</Words>
  <Application>WPS Presentation</Application>
  <PresentationFormat>Apresentação na tela (4:3)</PresentationFormat>
  <Paragraphs>19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IPM agua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Coord. Eng Florestal</cp:lastModifiedBy>
  <cp:revision>54</cp:revision>
  <dcterms:created xsi:type="dcterms:W3CDTF">2010-07-20T14:09:00Z</dcterms:created>
  <dcterms:modified xsi:type="dcterms:W3CDTF">2017-08-07T12:00:19Z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1046-10.2.0.5820</vt:lpwstr>
  </property>
</Properties>
</file>