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7" r:id="rId5"/>
    <p:sldId id="266" r:id="rId6"/>
    <p:sldId id="258" r:id="rId7"/>
    <p:sldId id="267" r:id="rId8"/>
    <p:sldId id="268" r:id="rId9"/>
    <p:sldId id="259" r:id="rId10"/>
    <p:sldId id="294" r:id="rId11"/>
    <p:sldId id="295" r:id="rId12"/>
    <p:sldId id="296" r:id="rId13"/>
    <p:sldId id="260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97" r:id="rId22"/>
    <p:sldId id="275" r:id="rId23"/>
    <p:sldId id="276" r:id="rId24"/>
    <p:sldId id="298" r:id="rId25"/>
    <p:sldId id="299" r:id="rId26"/>
    <p:sldId id="303" r:id="rId27"/>
    <p:sldId id="304" r:id="rId28"/>
    <p:sldId id="305" r:id="rId29"/>
    <p:sldId id="300" r:id="rId30"/>
    <p:sldId id="301" r:id="rId31"/>
    <p:sldId id="302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9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2A162-BD75-4630-847C-45BB8C423CCB}" type="datetimeFigureOut">
              <a:rPr lang="pt-BR" smtClean="0"/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C812C-1154-4212-A14E-3B6565810918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B9F9-C890-412A-92B4-70ED5401E4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9C8D9-C9D6-48A0-804D-96BF27F9995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pt-BR" dirty="0" smtClean="0"/>
              <a:t>CLIQUE PARA EDITAR O ESTILO DO TÍTULO MESTRE</a:t>
            </a:r>
            <a:endParaRPr lang="pt-BR" altLang="pt-BR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anose="02000503000000020003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928802"/>
            <a:ext cx="9144000" cy="13220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Aquieta Minh'alma</a:t>
            </a:r>
            <a:endParaRPr lang="pt-BR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4365104"/>
            <a:ext cx="91440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Ministério Zoe</a:t>
            </a:r>
            <a:endParaRPr lang="en-US" sz="44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011774"/>
            <a:ext cx="9144000" cy="278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Aquieta minh'alma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Faz meu coração ouvir Tua voz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227798"/>
            <a:ext cx="9144000" cy="278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 chama pra perto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Só assim eu não me sinto só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0937"/>
            <a:ext cx="9144000" cy="36817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sei que mesmo sem entender Você está no controle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544087"/>
            <a:ext cx="9144000" cy="36817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Então, me esconda no Teu coração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 amarre a Ti pra eu não desistir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155790"/>
            <a:ext cx="9144000" cy="278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não quero mais fugir da Tua vontade pra mim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366738"/>
            <a:ext cx="9144000" cy="36817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sei que vai ser difícil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Mas, Você estará sempre comigo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365979"/>
            <a:ext cx="9144000" cy="36817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mesmo que minh'alma grite e tente me fazer voltar atrás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577692"/>
            <a:ext cx="9144000" cy="36817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vou confiar, eu vou descansar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 lançar no Teu amor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 Teu amor, Senhor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618148"/>
            <a:ext cx="9144000" cy="36817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tempo não pode apagar, as muitas águas nunca levarão o amor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578272"/>
            <a:ext cx="9144000" cy="278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Você sente por mim, eu sei que tudo vai se cumprir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011774"/>
            <a:ext cx="9144000" cy="278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Aquieta minh'alma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Faz meu coração ouvir Tua voz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578272"/>
            <a:ext cx="9144000" cy="36817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tempo não pode apagar, as muitas águas nunca levarão o amor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548700"/>
            <a:ext cx="9144000" cy="278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Você sente por mim, eu sei que tudo vai se cumprir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268760"/>
            <a:ext cx="9144000" cy="4579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Vai ser difícil, eu sei, largar tudo por Você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Mas eu sei que quando eu pensar em desistir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404140"/>
            <a:ext cx="9144000" cy="18865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Você estará ao meu lado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268760"/>
            <a:ext cx="9144000" cy="36817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 segurando, me assegurando de que tudo vai ficar bem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Tudo vai ficar bem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268760"/>
            <a:ext cx="9144000" cy="4579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Vai ser difícil, eu sei, largar tudo por Você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Mas eu sei que quando eu pensar em desistir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404140"/>
            <a:ext cx="9144000" cy="18865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Você estará ao meu lado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268760"/>
            <a:ext cx="9144000" cy="36817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 segurando, me assegurando de que tudo vai ficar bem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Tudo vai ficar bem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268760"/>
            <a:ext cx="9144000" cy="4579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se eu cair a Tua mão me levantará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se eu chorar, toda lágrima Você enxugará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268760"/>
            <a:ext cx="9144000" cy="4579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se eu cair a Tua mão me levantará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se eu chorar, toda lágrima Você enxugará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227798"/>
            <a:ext cx="9144000" cy="278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 chama pra perto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Só assim eu não me sinto só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935000"/>
            <a:ext cx="9144000" cy="9886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Então vem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011774"/>
            <a:ext cx="9144000" cy="278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Aquieta minh'alma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Faz meu coração ouvir Tua voz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227798"/>
            <a:ext cx="9144000" cy="278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 chama pra perto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Só assim eu não me sinto só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083782"/>
            <a:ext cx="9144000" cy="278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Aquieta minh'alma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Faz meu coração ouvir Tua voz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577692"/>
            <a:ext cx="9144000" cy="278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 chama pra perto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Só assim eu não me sinto só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546140"/>
            <a:ext cx="9144000" cy="36817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Porque na verdade eu descobri que tudo o que eu preciso está em Ti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578272"/>
            <a:ext cx="9144000" cy="278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Mas o meu coração é teimoso demais pra admitir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830897"/>
            <a:ext cx="9144000" cy="4579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Sei que depender é como viver perigosamente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830897"/>
            <a:ext cx="9144000" cy="36817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Mas eu preciso acreditar e confiar no que Você me diz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083782"/>
            <a:ext cx="9144000" cy="278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Aquieta minh'alma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Faz meu coração ouvir Tua voz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577692"/>
            <a:ext cx="9144000" cy="278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 chama pra perto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Só assim eu não me sinto só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546140"/>
            <a:ext cx="9144000" cy="36817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Porque na verdade eu descobri que tudo o que eu preciso está em Ti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578272"/>
            <a:ext cx="9144000" cy="278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Mas o meu coração é teimoso demais pra admitir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830897"/>
            <a:ext cx="9144000" cy="4579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Sei que depender é como viver perigosamente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830897"/>
            <a:ext cx="9144000" cy="36817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Mas eu preciso acreditar e confiar no que Você me diz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0</TotalTime>
  <Words>2014</Words>
  <Application>WPS Presentation</Application>
  <PresentationFormat>Apresentação na tela (4:3)</PresentationFormat>
  <Paragraphs>102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SimSun</vt:lpstr>
      <vt:lpstr>Wingdings</vt:lpstr>
      <vt:lpstr>Aller Display</vt:lpstr>
      <vt:lpstr>Calibri</vt:lpstr>
      <vt:lpstr>Microsoft YaHei</vt:lpstr>
      <vt:lpstr/>
      <vt:lpstr>Arial Unicode MS</vt:lpstr>
      <vt:lpstr>Segoe Print</vt:lpstr>
      <vt:lpstr>IPM agua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Multimídia IPM</cp:lastModifiedBy>
  <cp:revision>13</cp:revision>
  <dcterms:created xsi:type="dcterms:W3CDTF">2010-08-26T17:35:00Z</dcterms:created>
  <dcterms:modified xsi:type="dcterms:W3CDTF">2017-11-11T19:56:28Z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1046-10.2.0.5965</vt:lpwstr>
  </property>
</Properties>
</file>