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8" r:id="rId4"/>
    <p:sldId id="279" r:id="rId5"/>
    <p:sldId id="280" r:id="rId6"/>
    <p:sldId id="261" r:id="rId7"/>
    <p:sldId id="281" r:id="rId8"/>
    <p:sldId id="282" r:id="rId9"/>
    <p:sldId id="272" r:id="rId10"/>
    <p:sldId id="286" r:id="rId11"/>
    <p:sldId id="288" r:id="rId12"/>
    <p:sldId id="289" r:id="rId13"/>
    <p:sldId id="290" r:id="rId14"/>
    <p:sldId id="291" r:id="rId15"/>
    <p:sldId id="292" r:id="rId16"/>
    <p:sldId id="274" r:id="rId17"/>
    <p:sldId id="293" r:id="rId18"/>
    <p:sldId id="294" r:id="rId19"/>
    <p:sldId id="295" r:id="rId20"/>
    <p:sldId id="29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31" autoAdjust="0"/>
  </p:normalViewPr>
  <p:slideViewPr>
    <p:cSldViewPr>
      <p:cViewPr varScale="1">
        <p:scale>
          <a:sx n="51" d="100"/>
          <a:sy n="51" d="100"/>
        </p:scale>
        <p:origin x="-9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B5D32-89B6-4FA5-85B9-F92182DF3010}" type="datetimeFigureOut">
              <a:rPr lang="pt-BR" smtClean="0"/>
              <a:pPr>
                <a:defRPr/>
              </a:pPr>
              <a:t>03/09/2016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A314-26AD-4D97-9C4C-27B200FFA9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9539-084C-49F8-93E4-77B1710DE8D6}" type="datetimeFigureOut">
              <a:rPr lang="pt-BR" smtClean="0"/>
              <a:pPr>
                <a:defRPr/>
              </a:pPr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828-ECEE-46DC-BC75-F2755B157AE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198C-2520-488B-A88E-647BBE51F2F3}" type="datetimeFigureOut">
              <a:rPr lang="pt-BR"/>
              <a:pPr>
                <a:defRPr/>
              </a:pPr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5BD0-BBA1-4F1D-BF1E-7AB9B86551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872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0241-5ECF-48D9-B247-022978D1B33E}" type="datetimeFigureOut">
              <a:rPr lang="pt-BR"/>
              <a:pPr>
                <a:defRPr/>
              </a:pPr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3632A-9C55-408E-BB34-D3651ECD1E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627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1" y="2752775"/>
            <a:ext cx="9144000" cy="1684337"/>
          </a:xfrm>
        </p:spPr>
        <p:txBody>
          <a:bodyPr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ATOS 2</a:t>
            </a: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Gabriela Rocha</a:t>
            </a:r>
            <a:endParaRPr lang="pt-BR" sz="4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556792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ESTAMOS AQUI TÃO SEDENTOS DE TI VEM OH DEUS,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VEM, OH DEUS!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692696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ENCHE ESTE LUGAR MEU DESEJO É SENTIR TEU PODER,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PODER!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0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 INCENDIAR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ALTAR!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3999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OUVIR 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SOM 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GLÓRIA CONTEMPLAR!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557560"/>
            <a:ext cx="8229600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 INCENDIAR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ALTAR!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86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557561"/>
            <a:ext cx="8229600" cy="4103687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OUVIR O SOM 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GLÓRIA CONTEMPLAR!...        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63688" y="6093296"/>
            <a:ext cx="7380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800" b="1" dirty="0" smtClean="0">
                <a:solidFill>
                  <a:srgbClr val="FFFF00"/>
                </a:solidFill>
                <a:latin typeface="Aller Display" pitchFamily="2" charset="0"/>
              </a:rPr>
              <a:t>TE DAMOS HONRA </a:t>
            </a:r>
            <a:endParaRPr lang="pt-BR" sz="4800" dirty="0">
              <a:solidFill>
                <a:srgbClr val="FFFF00"/>
              </a:solidFill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4103687"/>
          </a:xfrm>
        </p:spPr>
        <p:txBody>
          <a:bodyPr/>
          <a:lstStyle/>
          <a:p>
            <a:pPr marL="7200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 DAMOS HONRA! TE DAMOS GLÓRIA! TEU É O PODER, </a:t>
            </a:r>
          </a:p>
          <a:p>
            <a:pPr marL="7200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SEMPRE, AMÉM! </a:t>
            </a:r>
          </a:p>
          <a:p>
            <a:pPr marL="7200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(3X ) 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95736" y="6021288"/>
            <a:ext cx="6948264" cy="93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0" algn="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ME...</a:t>
            </a:r>
            <a:endParaRPr lang="pt-BR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 INCENDIAR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ALTAR!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3999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OUVIR 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SOM 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GLÓRIA CONTEMPLAR!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 INCENDIAR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ALTAR!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556792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ESTAMOS AQUI TÃO SEDENTOS DE TI VEM OH DEUS,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VEM, OH DEUS!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3999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OUVIR 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SOM 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GLÓRIA CONTEMPLAR!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157192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4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556792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ENCHE ESTE LUGAR MEU DESEJO É SENTIR TEU PODER,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PODER!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00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558007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ESTAMOS AQUI TÃO SEDENTOS DE TI VEM OH DEUS,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VEM, OH DEUS!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692696"/>
            <a:ext cx="9108504" cy="3959225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ENCHE ESTE LUGAR MEU DESEJO É SENTIR TEU PODER,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PODER!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20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 INCENDIAR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ALTAR!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9143999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OUVIR 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SOM 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GLÓRIA CONTEMPLAR!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557560"/>
            <a:ext cx="8229600" cy="4103688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ENTÃO VEM ME INCENDIAR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MEU CORAÇÃO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O TEU ALTAR!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86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557561"/>
            <a:ext cx="8229600" cy="4103687"/>
          </a:xfrm>
        </p:spPr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QUERO OUVIR O SOM DO CÉU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GLÓRIA CONTEMPLAR!...        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3968" y="6165304"/>
            <a:ext cx="4860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INSTRUMENTAL</a:t>
            </a:r>
            <a:endParaRPr lang="pt-BR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154</TotalTime>
  <Words>244</Words>
  <Application>Microsoft Office PowerPoint</Application>
  <PresentationFormat>Apresentação na tela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IPM agua</vt:lpstr>
      <vt:lpstr>ATOS 2 Gabriela Rocha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Venha o Teu Reino</dc:title>
  <dc:creator>Lucília</dc:creator>
  <cp:lastModifiedBy>Viveiro20</cp:lastModifiedBy>
  <cp:revision>23</cp:revision>
  <dcterms:created xsi:type="dcterms:W3CDTF">2014-11-06T20:45:18Z</dcterms:created>
  <dcterms:modified xsi:type="dcterms:W3CDTF">2016-09-03T22:28:59Z</dcterms:modified>
</cp:coreProperties>
</file>