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3" d="100"/>
          <a:sy n="63" d="100"/>
        </p:scale>
        <p:origin x="53" y="5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BD623-6BCC-41A8-BD88-1FFBEB79ABD2}" type="datetimeFigureOut">
              <a:rPr lang="pt-BR" smtClean="0"/>
              <a:pPr>
                <a:defRPr/>
              </a:pPr>
              <a:t>23/07/2016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31281-FD0A-4DE9-A92B-7823DE2F041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45966"/>
            <a:ext cx="9144000" cy="123110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ATRAI-ME PARA TI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408926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Michael W. Smith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437341"/>
            <a:ext cx="9144000" cy="25038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CONTIGO EU QUERO ESTAR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(2x)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971600" y="5157192"/>
            <a:ext cx="72008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00752"/>
            <a:ext cx="9144000" cy="5004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ATRAI-ME PARA TI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PERTO QUERO ESTAR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ENTREGO TUDO A TI 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 DEUS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SEI QUE ÉS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AMIGO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72760"/>
            <a:ext cx="9144000" cy="5004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DESEJO ÉS TU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HÁ OUTRO IGUAL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NADA TOMA 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LUGAR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TEU CALOR A ME ABRAÇAR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694839"/>
            <a:ext cx="9144000" cy="167026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DÁ-ME A DIREÇÃO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MOSTRA-ME O LUGAR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5263"/>
            <a:ext cx="9144000" cy="583807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ÉS TUDO OH DEUS!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SIM, TUDO QUE EU PRECISO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ÉS TUDO OH DEUS!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CONTIGO EU QUERO ESTAR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36712"/>
            <a:ext cx="9144000" cy="5004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ATRAI-ME PARA TI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PERTO QUERO ESTAR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ENTREGO TUDO A TI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DEUS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SEI QUE ÉS AMIGO MEU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44768"/>
            <a:ext cx="9144000" cy="5004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DESEJO ÉS TU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HÁ OUTRO IGUAL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NADA TOMA 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LUGAR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TEU CALOR A ME ABRAÇAR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38855"/>
            <a:ext cx="9144000" cy="167026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DÁ-ME A DIREÇÃO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MOSTRA-ME O LUGAR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92696"/>
            <a:ext cx="9144000" cy="583807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ÉS TUDO OH DEUS!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SIM, TUDO QUE EU PRECISO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ÉS TUDO OH DEUS!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CONTIGO EU QUERO ESTAR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98</TotalTime>
  <Words>148</Words>
  <Application>Microsoft Office PowerPoint</Application>
  <PresentationFormat>Apresentação na tela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Aller Display</vt:lpstr>
      <vt:lpstr>Arial</vt:lpstr>
      <vt:lpstr>Calibri</vt:lpstr>
      <vt:lpstr>azul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Narrubia</cp:lastModifiedBy>
  <cp:revision>12</cp:revision>
  <dcterms:created xsi:type="dcterms:W3CDTF">2010-10-27T17:16:29Z</dcterms:created>
  <dcterms:modified xsi:type="dcterms:W3CDTF">2016-07-23T17:57:53Z</dcterms:modified>
</cp:coreProperties>
</file>