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9" r:id="rId13"/>
    <p:sldId id="270" r:id="rId14"/>
    <p:sldId id="266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69" autoAdjust="0"/>
  </p:normalViewPr>
  <p:slideViewPr>
    <p:cSldViewPr>
      <p:cViewPr varScale="1">
        <p:scale>
          <a:sx n="60" d="100"/>
          <a:sy n="60" d="100"/>
        </p:scale>
        <p:origin x="-9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966C610-5BB1-491D-80D6-F055F2612B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B23A2F-9E98-4F15-9230-259836E4072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r>
              <a:rPr lang="pt-BR" sz="8000" b="1" dirty="0" smtClean="0"/>
              <a:t>O CÉU COM CRISTO</a:t>
            </a:r>
            <a:r>
              <a:rPr lang="pt-BR" sz="5000" b="1" dirty="0" smtClean="0"/>
              <a:t/>
            </a:r>
            <a:br>
              <a:rPr lang="pt-BR" sz="5000" b="1" dirty="0" smtClean="0"/>
            </a:br>
            <a:r>
              <a:rPr lang="pt-BR" sz="4400" i="1" dirty="0" smtClean="0"/>
              <a:t>Hino 102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BEM POUCO IMPORTA</a:t>
            </a:r>
            <a:br>
              <a:rPr lang="pt-BR" sz="6600" b="1" dirty="0"/>
            </a:br>
            <a:r>
              <a:rPr lang="pt-BR" sz="6600" b="1" dirty="0"/>
              <a:t>EU HABITAR</a:t>
            </a:r>
            <a:br>
              <a:rPr lang="pt-BR" sz="6600" b="1" dirty="0"/>
            </a:br>
            <a:r>
              <a:rPr lang="pt-BR" sz="6600" b="1" dirty="0"/>
              <a:t>EM ALTO MONTE,</a:t>
            </a:r>
            <a:br>
              <a:rPr lang="pt-BR" sz="6600" b="1" dirty="0"/>
            </a:br>
            <a:r>
              <a:rPr lang="pt-BR" sz="6600" b="1" dirty="0"/>
              <a:t>À BEIRA MAR,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EM CASA OU GRUTA,</a:t>
            </a:r>
            <a:br>
              <a:rPr lang="pt-BR" sz="6600" b="1" dirty="0"/>
            </a:br>
            <a:r>
              <a:rPr lang="pt-BR" sz="6600" b="1" dirty="0"/>
              <a:t>BOA OU RUIM, </a:t>
            </a:r>
            <a:br>
              <a:rPr lang="pt-BR" sz="6600" b="1" dirty="0"/>
            </a:br>
            <a:r>
              <a:rPr lang="pt-BR" sz="6600" b="1" dirty="0"/>
              <a:t>É CÉU ALI,</a:t>
            </a:r>
            <a:br>
              <a:rPr lang="pt-BR" sz="6600" b="1" dirty="0"/>
            </a:br>
            <a:r>
              <a:rPr lang="pt-BR" sz="6600" b="1" dirty="0"/>
              <a:t>COM CRISTO EM MIM.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OH! ALELUIA!</a:t>
            </a:r>
            <a:br>
              <a:rPr lang="pt-BR" sz="6600" b="1" dirty="0"/>
            </a:br>
            <a:r>
              <a:rPr lang="pt-BR" sz="6600" b="1" dirty="0"/>
              <a:t>SIM, É CÉU, </a:t>
            </a:r>
            <a:br>
              <a:rPr lang="pt-BR" sz="6600" b="1" dirty="0"/>
            </a:br>
            <a:r>
              <a:rPr lang="pt-BR" sz="6600" b="1" dirty="0"/>
              <a:t>É CÉU FRUIR</a:t>
            </a:r>
            <a:br>
              <a:rPr lang="pt-BR" sz="6600" b="1" dirty="0"/>
            </a:br>
            <a:r>
              <a:rPr lang="pt-BR" sz="6600" b="1" dirty="0"/>
              <a:t>PERDÃO AQUI!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NA TERRA OU MAR,</a:t>
            </a:r>
            <a:br>
              <a:rPr lang="pt-BR" sz="6600" b="1" dirty="0"/>
            </a:br>
            <a:r>
              <a:rPr lang="pt-BR" sz="6600" b="1" dirty="0"/>
              <a:t>POR ONDE FOR,</a:t>
            </a:r>
            <a:br>
              <a:rPr lang="pt-BR" sz="6600" b="1" dirty="0"/>
            </a:br>
            <a:r>
              <a:rPr lang="pt-BR" sz="6600" b="1" dirty="0"/>
              <a:t>COM O SENHOR</a:t>
            </a:r>
            <a:br>
              <a:rPr lang="pt-BR" sz="6600" b="1" dirty="0"/>
            </a:br>
            <a:r>
              <a:rPr lang="pt-BR" sz="6600" b="1" dirty="0"/>
              <a:t>É CÉU ALI.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2051968" y="5300663"/>
            <a:ext cx="5040312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DEPOIS QUE CRISTO</a:t>
            </a:r>
            <a:br>
              <a:rPr lang="pt-BR" sz="6600" b="1" dirty="0"/>
            </a:br>
            <a:r>
              <a:rPr lang="pt-BR" sz="6600" b="1" dirty="0"/>
              <a:t>ME SALVOU, </a:t>
            </a:r>
            <a:br>
              <a:rPr lang="pt-BR" sz="6600" b="1" dirty="0"/>
            </a:br>
            <a:r>
              <a:rPr lang="pt-BR" sz="6600" b="1" dirty="0"/>
              <a:t>EM CÉU O MUNDO</a:t>
            </a:r>
            <a:br>
              <a:rPr lang="pt-BR" sz="6600" b="1" dirty="0"/>
            </a:br>
            <a:r>
              <a:rPr lang="pt-BR" sz="6600" b="1" dirty="0"/>
              <a:t>SE TORNOU;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ATÉ NO MEIO DO SOFRER</a:t>
            </a:r>
            <a:br>
              <a:rPr lang="pt-BR" sz="6600" b="1" dirty="0"/>
            </a:br>
            <a:r>
              <a:rPr lang="pt-BR" sz="6600" b="1" dirty="0"/>
              <a:t>EU TENHO PAZ</a:t>
            </a:r>
            <a:br>
              <a:rPr lang="pt-BR" sz="6600" b="1" dirty="0"/>
            </a:br>
            <a:r>
              <a:rPr lang="pt-BR" sz="6600" b="1" dirty="0"/>
              <a:t>NO MEU VIVER.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OH! ALELUIA!</a:t>
            </a:r>
            <a:br>
              <a:rPr lang="pt-BR" sz="6600" b="1" dirty="0"/>
            </a:br>
            <a:r>
              <a:rPr lang="pt-BR" sz="6600" b="1" dirty="0"/>
              <a:t>SIM, É CÉU, </a:t>
            </a:r>
            <a:br>
              <a:rPr lang="pt-BR" sz="6600" b="1" dirty="0"/>
            </a:br>
            <a:r>
              <a:rPr lang="pt-BR" sz="6600" b="1" dirty="0"/>
              <a:t>É CÉU FRUIR</a:t>
            </a:r>
            <a:br>
              <a:rPr lang="pt-BR" sz="6600" b="1" dirty="0"/>
            </a:br>
            <a:r>
              <a:rPr lang="pt-BR" sz="6600" b="1" dirty="0"/>
              <a:t>PERDÃO AQUI!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NA TERRA OU MAR,</a:t>
            </a:r>
            <a:br>
              <a:rPr lang="pt-BR" sz="6600" b="1" dirty="0"/>
            </a:br>
            <a:r>
              <a:rPr lang="pt-BR" sz="6600" b="1" dirty="0"/>
              <a:t>POR ONDE FOR,</a:t>
            </a:r>
            <a:br>
              <a:rPr lang="pt-BR" sz="6600" b="1" dirty="0"/>
            </a:br>
            <a:r>
              <a:rPr lang="pt-BR" sz="6600" b="1" dirty="0"/>
              <a:t>COM O SENHOR</a:t>
            </a:r>
            <a:br>
              <a:rPr lang="pt-BR" sz="6600" b="1" dirty="0"/>
            </a:br>
            <a:r>
              <a:rPr lang="pt-BR" sz="6600" b="1" dirty="0"/>
              <a:t>É CÉU ALI.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MUI LONGE EU VIA OUTRORA O CÉU;</a:t>
            </a:r>
            <a:br>
              <a:rPr lang="pt-BR" sz="6600" b="1" dirty="0"/>
            </a:br>
            <a:r>
              <a:rPr lang="pt-BR" sz="6600" b="1" dirty="0"/>
              <a:t>MAS, QUANDO CRISTO</a:t>
            </a:r>
            <a:br>
              <a:rPr lang="pt-BR" sz="6600" b="1" dirty="0"/>
            </a:br>
            <a:r>
              <a:rPr lang="pt-BR" sz="6600" b="1" dirty="0"/>
              <a:t>ME VALEU,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ENTÃO, SENTI</a:t>
            </a:r>
            <a:br>
              <a:rPr lang="pt-BR" sz="6600" b="1" dirty="0"/>
            </a:br>
            <a:r>
              <a:rPr lang="pt-BR" sz="6600" b="1" dirty="0"/>
              <a:t>MEU CORAÇÃO</a:t>
            </a:r>
            <a:br>
              <a:rPr lang="pt-BR" sz="6600" b="1" dirty="0"/>
            </a:br>
            <a:r>
              <a:rPr lang="pt-BR" sz="6600" b="1" dirty="0"/>
              <a:t>ENTRAR NO CÉU</a:t>
            </a:r>
            <a:br>
              <a:rPr lang="pt-BR" sz="6600" b="1" dirty="0"/>
            </a:br>
            <a:r>
              <a:rPr lang="pt-BR" sz="6600" b="1" dirty="0"/>
              <a:t>DA RETIDÃO.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OH! ALELUIA!</a:t>
            </a:r>
            <a:br>
              <a:rPr lang="pt-BR" sz="6600" b="1" dirty="0"/>
            </a:br>
            <a:r>
              <a:rPr lang="pt-BR" sz="6600" b="1" dirty="0"/>
              <a:t>SIM, É CÉU, </a:t>
            </a:r>
            <a:br>
              <a:rPr lang="pt-BR" sz="6600" b="1" dirty="0"/>
            </a:br>
            <a:r>
              <a:rPr lang="pt-BR" sz="6600" b="1" dirty="0"/>
              <a:t>É CÉU FRUIR</a:t>
            </a:r>
            <a:br>
              <a:rPr lang="pt-BR" sz="6600" b="1" dirty="0"/>
            </a:br>
            <a:r>
              <a:rPr lang="pt-BR" sz="6600" b="1" dirty="0"/>
              <a:t>PERDÃO AQUI!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NA TERRA OU MAR,</a:t>
            </a:r>
            <a:br>
              <a:rPr lang="pt-BR" sz="6600" b="1" dirty="0"/>
            </a:br>
            <a:r>
              <a:rPr lang="pt-BR" sz="6600" b="1" dirty="0"/>
              <a:t>POR ONDE FOR,</a:t>
            </a:r>
            <a:br>
              <a:rPr lang="pt-BR" sz="6600" b="1" dirty="0"/>
            </a:br>
            <a:r>
              <a:rPr lang="pt-BR" sz="6600" b="1" dirty="0"/>
              <a:t>COM O SENHOR</a:t>
            </a:r>
            <a:br>
              <a:rPr lang="pt-BR" sz="6600" b="1" dirty="0"/>
            </a:br>
            <a:r>
              <a:rPr lang="pt-BR" sz="6600" b="1" dirty="0"/>
              <a:t>É CÉU ALI.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13</TotalTime>
  <Words>58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azul</vt:lpstr>
      <vt:lpstr>O CÉU COM CRISTO Hino 102</vt:lpstr>
      <vt:lpstr>DEPOIS QUE CRISTO ME SALVOU,  EM CÉU O MUNDO SE TORNOU;</vt:lpstr>
      <vt:lpstr>ATÉ NO MEIO DO SOFRER EU TENHO PAZ NO MEU VIVER.</vt:lpstr>
      <vt:lpstr>OH! ALELUIA! SIM, É CÉU,  É CÉU FRUIR PERDÃO AQUI!</vt:lpstr>
      <vt:lpstr>NA TERRA OU MAR, POR ONDE FOR, COM O SENHOR É CÉU ALI.</vt:lpstr>
      <vt:lpstr>MUI LONGE EU VIA OUTRORA O CÉU; MAS, QUANDO CRISTO ME VALEU,</vt:lpstr>
      <vt:lpstr>ENTÃO, SENTI MEU CORAÇÃO ENTRAR NO CÉU DA RETIDÃO.</vt:lpstr>
      <vt:lpstr>OH! ALELUIA! SIM, É CÉU,  É CÉU FRUIR PERDÃO AQUI!</vt:lpstr>
      <vt:lpstr>NA TERRA OU MAR, POR ONDE FOR, COM O SENHOR É CÉU ALI.</vt:lpstr>
      <vt:lpstr>BEM POUCO IMPORTA EU HABITAR EM ALTO MONTE, À BEIRA MAR,</vt:lpstr>
      <vt:lpstr>EM CASA OU GRUTA, BOA OU RUIM,  É CÉU ALI, COM CRISTO EM MIM.</vt:lpstr>
      <vt:lpstr>OH! ALELUIA! SIM, É CÉU,  É CÉU FRUIR PERDÃO AQUI!</vt:lpstr>
      <vt:lpstr>NA TERRA OU MAR, POR ONDE FOR, COM O SENHOR É CÉU ALI.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DEPOIS QUE CRISTO ME SALVOU,  EM CÉU O MUNDO SE TORNOU;</dc:title>
  <dc:creator>PC</dc:creator>
  <cp:lastModifiedBy>Viveiro20</cp:lastModifiedBy>
  <cp:revision>5</cp:revision>
  <dcterms:created xsi:type="dcterms:W3CDTF">2003-12-19T14:41:45Z</dcterms:created>
  <dcterms:modified xsi:type="dcterms:W3CDTF">2017-04-22T16:02:09Z</dcterms:modified>
</cp:coreProperties>
</file>