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8" r:id="rId6"/>
    <p:sldId id="269" r:id="rId7"/>
    <p:sldId id="270" r:id="rId8"/>
    <p:sldId id="279" r:id="rId9"/>
    <p:sldId id="280" r:id="rId10"/>
    <p:sldId id="272" r:id="rId11"/>
    <p:sldId id="271" r:id="rId12"/>
    <p:sldId id="281" r:id="rId13"/>
    <p:sldId id="282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569" autoAdjust="0"/>
  </p:normalViewPr>
  <p:slideViewPr>
    <p:cSldViewPr>
      <p:cViewPr varScale="1">
        <p:scale>
          <a:sx n="60" d="100"/>
          <a:sy n="60" d="100"/>
        </p:scale>
        <p:origin x="-9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53565EC-CCF2-403E-8120-E8D705468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6AB772-C5F5-4E5C-8160-F4CBD128847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r>
              <a:rPr lang="pt-BR" sz="8000" b="1" dirty="0" smtClean="0"/>
              <a:t>SALVAÇÃO EM CRISTO</a:t>
            </a:r>
            <a:r>
              <a:rPr lang="pt-BR" sz="5000" b="1" dirty="0" smtClean="0"/>
              <a:t/>
            </a:r>
            <a:br>
              <a:rPr lang="pt-BR" sz="5000" b="1" dirty="0" smtClean="0"/>
            </a:br>
            <a:r>
              <a:rPr lang="pt-BR" sz="4400" i="1" dirty="0" smtClean="0"/>
              <a:t>Hino 103</a:t>
            </a:r>
            <a:endParaRPr lang="pt-BR" sz="4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LOUVOR, LOUVOR DAREI A TI,</a:t>
            </a:r>
            <a:br>
              <a:rPr lang="pt-BR" altLang="pt-BR" dirty="0" smtClean="0"/>
            </a:br>
            <a:r>
              <a:rPr lang="pt-BR" altLang="pt-BR" dirty="0" smtClean="0"/>
              <a:t>Ó CRISTO, </a:t>
            </a:r>
            <a:br>
              <a:rPr lang="pt-BR" altLang="pt-BR" dirty="0" smtClean="0"/>
            </a:br>
            <a:r>
              <a:rPr lang="pt-BR" altLang="pt-BR" dirty="0" smtClean="0"/>
              <a:t>MEU SENHOR!</a:t>
            </a:r>
            <a:endParaRPr lang="pt-BR" sz="6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PROFETA, </a:t>
            </a:r>
            <a:br>
              <a:rPr lang="pt-BR" altLang="pt-BR" dirty="0" smtClean="0"/>
            </a:br>
            <a:r>
              <a:rPr lang="pt-BR" altLang="pt-BR" dirty="0" smtClean="0"/>
              <a:t>SACERDOTE, REI,</a:t>
            </a:r>
            <a:br>
              <a:rPr lang="pt-BR" altLang="pt-BR" dirty="0" smtClean="0"/>
            </a:br>
            <a:r>
              <a:rPr lang="pt-BR" altLang="pt-BR" dirty="0" smtClean="0"/>
              <a:t>DO MUNDO </a:t>
            </a:r>
            <a:br>
              <a:rPr lang="pt-BR" altLang="pt-BR" dirty="0" smtClean="0"/>
            </a:br>
            <a:r>
              <a:rPr lang="pt-BR" altLang="pt-BR" dirty="0" smtClean="0"/>
              <a:t>O SALVADOR.</a:t>
            </a:r>
            <a:endParaRPr lang="pt-BR" sz="6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Ó CRISTO,</a:t>
            </a:r>
            <a:br>
              <a:rPr lang="pt-BR" sz="6600" b="1" dirty="0"/>
            </a:br>
            <a:r>
              <a:rPr lang="pt-BR" sz="6600" b="1" dirty="0"/>
              <a:t>ÉS MEU SALVADOR,</a:t>
            </a:r>
            <a:br>
              <a:rPr lang="pt-BR" sz="6600" b="1" dirty="0"/>
            </a:br>
            <a:r>
              <a:rPr lang="pt-BR" sz="6600" b="1" dirty="0"/>
              <a:t>POR TI EU TENHO PAZ</a:t>
            </a:r>
            <a:r>
              <a:rPr lang="pt-BR" sz="6600" b="1" dirty="0" smtClean="0"/>
              <a:t>!</a:t>
            </a:r>
            <a:endParaRPr lang="pt-BR" sz="6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/>
            </a:r>
            <a:br>
              <a:rPr lang="pt-BR" sz="6600" b="1" dirty="0"/>
            </a:br>
            <a:r>
              <a:rPr lang="pt-BR" sz="6600" b="1" dirty="0"/>
              <a:t>JESUS, A TI LOUVOR DAREI</a:t>
            </a:r>
            <a:br>
              <a:rPr lang="pt-BR" sz="6600" b="1" dirty="0"/>
            </a:br>
            <a:r>
              <a:rPr lang="pt-BR" sz="6600" b="1" dirty="0"/>
              <a:t>POR TUDO QUE ME DÁS.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JESUS, AGORA</a:t>
            </a:r>
            <a:br>
              <a:rPr lang="pt-BR" sz="6600" b="1" dirty="0"/>
            </a:br>
            <a:r>
              <a:rPr lang="pt-BR" sz="6600" b="1" dirty="0"/>
              <a:t>EU BEM SEI</a:t>
            </a:r>
            <a:br>
              <a:rPr lang="pt-BR" sz="6600" b="1" dirty="0"/>
            </a:br>
            <a:r>
              <a:rPr lang="pt-BR" sz="6600" b="1" dirty="0"/>
              <a:t>QUÃO GRANDE É</a:t>
            </a:r>
            <a:br>
              <a:rPr lang="pt-BR" sz="6600" b="1" dirty="0"/>
            </a:br>
            <a:r>
              <a:rPr lang="pt-BR" sz="6600" b="1" dirty="0"/>
              <a:t>TEU AMOR!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POIS SALVAÇÃO</a:t>
            </a:r>
            <a:br>
              <a:rPr lang="pt-BR" sz="6600" b="1" dirty="0"/>
            </a:br>
            <a:r>
              <a:rPr lang="pt-BR" sz="6600" b="1" dirty="0"/>
              <a:t>ME DESTE AQUI,</a:t>
            </a:r>
            <a:br>
              <a:rPr lang="pt-BR" sz="6600" b="1" dirty="0"/>
            </a:br>
            <a:r>
              <a:rPr lang="pt-BR" sz="6600" b="1" dirty="0"/>
              <a:t>ACEITA O MEU LOUVOR.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Ó CRISTO,</a:t>
            </a:r>
            <a:br>
              <a:rPr lang="pt-BR" sz="6600" b="1" dirty="0"/>
            </a:br>
            <a:r>
              <a:rPr lang="pt-BR" sz="6600" b="1" dirty="0"/>
              <a:t>ÉS MEU SALVADOR,</a:t>
            </a:r>
            <a:br>
              <a:rPr lang="pt-BR" sz="6600" b="1" dirty="0"/>
            </a:br>
            <a:r>
              <a:rPr lang="pt-BR" sz="6600" b="1" dirty="0"/>
              <a:t>POR TI EU TENHO PAZ</a:t>
            </a:r>
            <a:r>
              <a:rPr lang="pt-BR" sz="6600" b="1" dirty="0" smtClean="0"/>
              <a:t>!</a:t>
            </a:r>
            <a:endParaRPr lang="pt-B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/>
            </a:r>
            <a:br>
              <a:rPr lang="pt-BR" sz="6600" b="1" dirty="0"/>
            </a:br>
            <a:r>
              <a:rPr lang="pt-BR" sz="6600" b="1" dirty="0"/>
              <a:t>JESUS, A TI LOUVOR DAREI</a:t>
            </a:r>
            <a:br>
              <a:rPr lang="pt-BR" sz="6600" b="1" dirty="0"/>
            </a:br>
            <a:r>
              <a:rPr lang="pt-BR" sz="6600" b="1" dirty="0"/>
              <a:t>POR TUDO QUE ME DÁS.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JAMAIS DESCANSO CONHECI,</a:t>
            </a:r>
            <a:br>
              <a:rPr lang="pt-BR" altLang="pt-BR" dirty="0" smtClean="0"/>
            </a:br>
            <a:r>
              <a:rPr lang="pt-BR" altLang="pt-BR" dirty="0" smtClean="0"/>
              <a:t>POR SER UM PECADOR;</a:t>
            </a:r>
            <a:endParaRPr lang="pt-B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MAS TU OLHASTE </a:t>
            </a:r>
            <a:br>
              <a:rPr lang="pt-BR" altLang="pt-BR" dirty="0" smtClean="0"/>
            </a:br>
            <a:r>
              <a:rPr lang="pt-BR" altLang="pt-BR" dirty="0" smtClean="0"/>
              <a:t>PARA MIM</a:t>
            </a:r>
            <a:br>
              <a:rPr lang="pt-BR" altLang="pt-BR" dirty="0" smtClean="0"/>
            </a:br>
            <a:r>
              <a:rPr lang="pt-BR" altLang="pt-BR" dirty="0" smtClean="0"/>
              <a:t>COM TEU DIVINO AMOR</a:t>
            </a:r>
            <a:endParaRPr lang="pt-BR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Ó CRISTO,</a:t>
            </a:r>
            <a:br>
              <a:rPr lang="pt-BR" sz="6600" b="1" dirty="0"/>
            </a:br>
            <a:r>
              <a:rPr lang="pt-BR" sz="6600" b="1" dirty="0"/>
              <a:t>ÉS MEU SALVADOR,</a:t>
            </a:r>
            <a:br>
              <a:rPr lang="pt-BR" sz="6600" b="1" dirty="0"/>
            </a:br>
            <a:r>
              <a:rPr lang="pt-BR" sz="6600" b="1" dirty="0"/>
              <a:t>POR TI EU TENHO PAZ</a:t>
            </a:r>
            <a:r>
              <a:rPr lang="pt-BR" sz="6600" b="1" dirty="0" smtClean="0"/>
              <a:t>!</a:t>
            </a:r>
            <a:endParaRPr lang="pt-BR" sz="6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0202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/>
            </a:r>
            <a:br>
              <a:rPr lang="pt-BR" sz="6600" b="1" dirty="0"/>
            </a:br>
            <a:r>
              <a:rPr lang="pt-BR" sz="6600" b="1" dirty="0"/>
              <a:t>JESUS, A TI LOUVOR DAREI</a:t>
            </a:r>
            <a:br>
              <a:rPr lang="pt-BR" sz="6600" b="1" dirty="0"/>
            </a:br>
            <a:r>
              <a:rPr lang="pt-BR" sz="6600" b="1" dirty="0"/>
              <a:t>POR TUDO QUE ME DÁS.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11</TotalTime>
  <Words>33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azul</vt:lpstr>
      <vt:lpstr>SALVAÇÃO EM CRISTO Hino 103</vt:lpstr>
      <vt:lpstr>JESUS, AGORA EU BEM SEI QUÃO GRANDE É TEU AMOR!</vt:lpstr>
      <vt:lpstr>POIS SALVAÇÃO ME DESTE AQUI, ACEITA O MEU LOUVOR.</vt:lpstr>
      <vt:lpstr>Ó CRISTO, ÉS MEU SALVADOR, POR TI EU TENHO PAZ!</vt:lpstr>
      <vt:lpstr> JESUS, A TI LOUVOR DAREI POR TUDO QUE ME DÁS.</vt:lpstr>
      <vt:lpstr>JAMAIS DESCANSO CONHECI, POR SER UM PECADOR;</vt:lpstr>
      <vt:lpstr>MAS TU OLHASTE  PARA MIM COM TEU DIVINO AMOR</vt:lpstr>
      <vt:lpstr>Ó CRISTO, ÉS MEU SALVADOR, POR TI EU TENHO PAZ!</vt:lpstr>
      <vt:lpstr> JESUS, A TI LOUVOR DAREI POR TUDO QUE ME DÁS.</vt:lpstr>
      <vt:lpstr>LOUVOR, LOUVOR DAREI A TI, Ó CRISTO,  MEU SENHOR!</vt:lpstr>
      <vt:lpstr>PROFETA,  SACERDOTE, REI, DO MUNDO  O SALVADOR.</vt:lpstr>
      <vt:lpstr>Ó CRISTO, ÉS MEU SALVADOR, POR TI EU TENHO PAZ!</vt:lpstr>
      <vt:lpstr> JESUS, A TI LOUVOR DAREI POR TUDO QUE ME DÁS.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JESUS, AGORA EU BEM SEI QUÃO GRANDE É TEU AMOR! POIS SALVAÇÃO ME DESTE AQUI, ACEITA O MEU LOUVOR.</dc:title>
  <dc:creator>PC</dc:creator>
  <cp:lastModifiedBy>Viveiro20</cp:lastModifiedBy>
  <cp:revision>3</cp:revision>
  <dcterms:created xsi:type="dcterms:W3CDTF">2003-12-19T14:43:58Z</dcterms:created>
  <dcterms:modified xsi:type="dcterms:W3CDTF">2017-04-22T16:12:17Z</dcterms:modified>
</cp:coreProperties>
</file>