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72" r:id="rId9"/>
    <p:sldId id="261" r:id="rId10"/>
    <p:sldId id="273" r:id="rId11"/>
    <p:sldId id="262" r:id="rId12"/>
    <p:sldId id="274" r:id="rId13"/>
    <p:sldId id="267" r:id="rId14"/>
    <p:sldId id="268" r:id="rId15"/>
    <p:sldId id="275" r:id="rId16"/>
    <p:sldId id="276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 autoAdjust="0"/>
    <p:restoredTop sz="94632" autoAdjust="0"/>
  </p:normalViewPr>
  <p:slideViewPr>
    <p:cSldViewPr showGuides="1">
      <p:cViewPr varScale="1">
        <p:scale>
          <a:sx n="42" d="100"/>
          <a:sy n="42" d="100"/>
        </p:scale>
        <p:origin x="43" y="8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212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A158673-D886-47C8-936A-8A39E6FA6BD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558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B47A0D-A0D9-4F90-9542-26F0043BD6E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4974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DE5FD9-D67E-426E-BA06-2AEADE009C4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681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0E2AF6A-F60A-42C8-B502-0C91385F82C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0404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8564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/>
              <a:t>LINDA MELODIA</a:t>
            </a:r>
            <a:br>
              <a:rPr lang="pt-BR" altLang="pt-BR" sz="8000" b="1" dirty="0" smtClean="0"/>
            </a:br>
            <a:r>
              <a:rPr lang="pt-BR" altLang="pt-BR" sz="4400" i="1" dirty="0" smtClean="0"/>
              <a:t>Hino 104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/>
              <a:t>E </a:t>
            </a:r>
            <a:r>
              <a:rPr lang="pt-BR" altLang="pt-BR" sz="6600" b="1" dirty="0"/>
              <a:t>AGORA ALEGRE CANTO, POIS PARA O CÉU IREI.</a:t>
            </a:r>
          </a:p>
        </p:txBody>
      </p:sp>
    </p:spTree>
    <p:extLst>
      <p:ext uri="{BB962C8B-B14F-4D97-AF65-F5344CB8AC3E}">
        <p14:creationId xmlns:p14="http://schemas.microsoft.com/office/powerpoint/2010/main" val="20441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CRISTO RESGATOU-ME,</a:t>
            </a:r>
            <a:br>
              <a:rPr lang="pt-BR" altLang="pt-BR" sz="6600" b="1" dirty="0"/>
            </a:br>
            <a:r>
              <a:rPr lang="pt-BR" altLang="pt-BR" sz="6600" b="1" dirty="0"/>
              <a:t>ELE É MEU SALVADOR</a:t>
            </a:r>
            <a:r>
              <a:rPr lang="pt-BR" altLang="pt-BR" sz="6600" b="1" dirty="0" smtClean="0"/>
              <a:t>;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DOU TODA A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GLÓRIA </a:t>
            </a:r>
            <a:r>
              <a:rPr lang="pt-BR" altLang="pt-BR" sz="6600" b="1" dirty="0"/>
              <a:t>A ELE,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MEU </a:t>
            </a:r>
            <a:r>
              <a:rPr lang="pt-BR" altLang="pt-BR" sz="6600" b="1" dirty="0"/>
              <a:t>MESTRE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E </a:t>
            </a:r>
            <a:r>
              <a:rPr lang="pt-BR" altLang="pt-BR" sz="6600" b="1" dirty="0"/>
              <a:t>BOM SENHOR.</a:t>
            </a:r>
          </a:p>
        </p:txBody>
      </p:sp>
    </p:spTree>
    <p:extLst>
      <p:ext uri="{BB962C8B-B14F-4D97-AF65-F5344CB8AC3E}">
        <p14:creationId xmlns:p14="http://schemas.microsoft.com/office/powerpoint/2010/main" val="27433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654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CANTAREI,</a:t>
            </a:r>
            <a:br>
              <a:rPr lang="pt-BR" altLang="pt-BR" sz="6600" b="1" dirty="0"/>
            </a:br>
            <a:r>
              <a:rPr lang="pt-BR" altLang="pt-BR" sz="6600" b="1" dirty="0"/>
              <a:t>EM MEU CORAÇÃO,</a:t>
            </a:r>
            <a:br>
              <a:rPr lang="pt-BR" altLang="pt-BR" sz="6600" b="1" dirty="0"/>
            </a:br>
            <a:r>
              <a:rPr lang="pt-BR" altLang="pt-BR" sz="6600" b="1" dirty="0"/>
              <a:t>ESTA LINDA MELODIA,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POIS EU TENHO,</a:t>
            </a:r>
            <a:br>
              <a:rPr lang="pt-BR" altLang="pt-BR" sz="6600" b="1" dirty="0"/>
            </a:br>
            <a:r>
              <a:rPr lang="pt-BR" altLang="pt-BR" sz="6600" b="1" dirty="0"/>
              <a:t>EM MEU CORAÇÃO,</a:t>
            </a:r>
            <a:br>
              <a:rPr lang="pt-BR" altLang="pt-BR" sz="6600" b="1" dirty="0"/>
            </a:br>
            <a:r>
              <a:rPr lang="pt-BR" altLang="pt-BR" sz="6600" b="1" dirty="0"/>
              <a:t>GOZO, PAZ E ALEGRIA.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94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CANTAREI,</a:t>
            </a:r>
            <a:br>
              <a:rPr lang="pt-BR" altLang="pt-BR" sz="6600" b="1" dirty="0"/>
            </a:br>
            <a:r>
              <a:rPr lang="pt-BR" altLang="pt-BR" sz="6600" b="1" dirty="0"/>
              <a:t>EM MEU CORAÇÃO,</a:t>
            </a:r>
            <a:br>
              <a:rPr lang="pt-BR" altLang="pt-BR" sz="6600" b="1" dirty="0"/>
            </a:br>
            <a:r>
              <a:rPr lang="pt-BR" altLang="pt-BR" sz="6600" b="1" dirty="0"/>
              <a:t>CANTAREI, SIM,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NOITE </a:t>
            </a:r>
            <a:r>
              <a:rPr lang="pt-BR" altLang="pt-BR" sz="6600" b="1" dirty="0"/>
              <a:t>E </a:t>
            </a:r>
            <a:r>
              <a:rPr lang="pt-BR" altLang="pt-BR" sz="6600" b="1" dirty="0" smtClean="0"/>
              <a:t>DIA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22971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0202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ALELUIA! ALELUIA!</a:t>
            </a:r>
            <a:br>
              <a:rPr lang="pt-BR" altLang="pt-BR" sz="6600" b="1" dirty="0"/>
            </a:br>
            <a:r>
              <a:rPr lang="pt-BR" altLang="pt-BR" sz="6600" b="1" dirty="0"/>
              <a:t>FELIZ SEMPRE </a:t>
            </a:r>
            <a:r>
              <a:rPr lang="pt-BR" altLang="pt-BR" sz="6600" b="1" dirty="0" smtClean="0"/>
              <a:t>CANTAREI</a:t>
            </a:r>
            <a:endParaRPr lang="pt-BR" altLang="pt-BR" sz="6600" b="1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1691680" y="4869160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0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MAIS DO QUE MILHARES É CRISTO, MEU BOM MESTRE</a:t>
            </a:r>
            <a:r>
              <a:rPr lang="pt-BR" altLang="pt-BR" sz="6600" b="1" dirty="0" smtClean="0"/>
              <a:t>,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25902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ELE É A LUZ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DO </a:t>
            </a:r>
            <a:r>
              <a:rPr lang="pt-BR" altLang="pt-BR" sz="6600" b="1" dirty="0"/>
              <a:t>MUNDO,</a:t>
            </a:r>
            <a:br>
              <a:rPr lang="pt-BR" altLang="pt-BR" sz="6600" b="1" dirty="0"/>
            </a:br>
            <a:r>
              <a:rPr lang="pt-BR" altLang="pt-BR" sz="6600" b="1" dirty="0"/>
              <a:t>A ESTRELA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DA </a:t>
            </a:r>
            <a:r>
              <a:rPr lang="pt-BR" altLang="pt-BR" sz="6600" b="1" dirty="0"/>
              <a:t>MANHÃ!</a:t>
            </a:r>
          </a:p>
        </p:txBody>
      </p:sp>
    </p:spTree>
    <p:extLst>
      <p:ext uri="{BB962C8B-B14F-4D97-AF65-F5344CB8AC3E}">
        <p14:creationId xmlns:p14="http://schemas.microsoft.com/office/powerpoint/2010/main" val="19370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É O REI DA GLÓRIA, E,</a:t>
            </a:r>
            <a:br>
              <a:rPr lang="pt-BR" altLang="pt-BR" sz="6600" b="1" dirty="0"/>
            </a:br>
            <a:r>
              <a:rPr lang="pt-BR" altLang="pt-BR" sz="6600" b="1" dirty="0"/>
              <a:t>EM MEU CORAÇÃO,</a:t>
            </a:r>
            <a:br>
              <a:rPr lang="pt-BR" altLang="pt-BR" sz="6600" b="1" dirty="0"/>
            </a:br>
            <a:r>
              <a:rPr lang="pt-BR" altLang="pt-BR" sz="6600" b="1" dirty="0"/>
              <a:t>CONTENTE VOU CANTANDO A DIVINAL CANÇÃO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CANTAREI,</a:t>
            </a:r>
            <a:br>
              <a:rPr lang="pt-BR" altLang="pt-BR" sz="6600" b="1" dirty="0"/>
            </a:br>
            <a:r>
              <a:rPr lang="pt-BR" altLang="pt-BR" sz="6600" b="1" dirty="0"/>
              <a:t>EM MEU CORAÇÃO,</a:t>
            </a:r>
            <a:br>
              <a:rPr lang="pt-BR" altLang="pt-BR" sz="6600" b="1" dirty="0"/>
            </a:br>
            <a:r>
              <a:rPr lang="pt-BR" altLang="pt-BR" sz="6600" b="1" dirty="0"/>
              <a:t>ESTA LINDA MELODIA,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POIS EU TENHO,</a:t>
            </a:r>
            <a:br>
              <a:rPr lang="pt-BR" altLang="pt-BR" sz="6600" b="1" dirty="0"/>
            </a:br>
            <a:r>
              <a:rPr lang="pt-BR" altLang="pt-BR" sz="6600" b="1" dirty="0"/>
              <a:t>EM MEU CORAÇÃO,</a:t>
            </a:r>
            <a:br>
              <a:rPr lang="pt-BR" altLang="pt-BR" sz="6600" b="1" dirty="0"/>
            </a:br>
            <a:r>
              <a:rPr lang="pt-BR" altLang="pt-BR" sz="6600" b="1" dirty="0"/>
              <a:t>GOZO, PAZ E ALEGRIA.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94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CANTAREI,</a:t>
            </a:r>
            <a:br>
              <a:rPr lang="pt-BR" altLang="pt-BR" sz="6600" b="1" dirty="0"/>
            </a:br>
            <a:r>
              <a:rPr lang="pt-BR" altLang="pt-BR" sz="6600" b="1" dirty="0"/>
              <a:t>EM MEU CORAÇÃO,</a:t>
            </a:r>
            <a:br>
              <a:rPr lang="pt-BR" altLang="pt-BR" sz="6600" b="1" dirty="0"/>
            </a:br>
            <a:r>
              <a:rPr lang="pt-BR" altLang="pt-BR" sz="6600" b="1" dirty="0"/>
              <a:t>CANTAREI, SIM,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NOITE </a:t>
            </a:r>
            <a:r>
              <a:rPr lang="pt-BR" altLang="pt-BR" sz="6600" b="1" dirty="0"/>
              <a:t>E </a:t>
            </a:r>
            <a:r>
              <a:rPr lang="pt-BR" altLang="pt-BR" sz="6600" b="1" dirty="0" smtClean="0"/>
              <a:t>DIA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0202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ALELUIA! ALELUIA!</a:t>
            </a:r>
            <a:br>
              <a:rPr lang="pt-BR" altLang="pt-BR" sz="6600" b="1" dirty="0"/>
            </a:br>
            <a:r>
              <a:rPr lang="pt-BR" altLang="pt-BR" sz="6600" b="1" dirty="0"/>
              <a:t>FELIZ SEMPRE </a:t>
            </a:r>
            <a:r>
              <a:rPr lang="pt-BR" altLang="pt-BR" sz="6600" b="1" dirty="0" smtClean="0"/>
              <a:t>CANTAREI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5728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CRISTO LIBERTOU-ME</a:t>
            </a:r>
            <a:br>
              <a:rPr lang="pt-BR" altLang="pt-BR" sz="6600" b="1" dirty="0"/>
            </a:br>
            <a:r>
              <a:rPr lang="pt-BR" altLang="pt-BR" sz="6600" b="1" dirty="0"/>
              <a:t>DOS MALES DO PECADO</a:t>
            </a:r>
            <a:r>
              <a:rPr lang="pt-BR" altLang="pt-BR" sz="6600" b="1" dirty="0" smtClean="0"/>
              <a:t>,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19</TotalTime>
  <Words>53</Words>
  <Application>Microsoft Office PowerPoint</Application>
  <PresentationFormat>Apresentação na tela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Arial</vt:lpstr>
      <vt:lpstr>Tema2</vt:lpstr>
      <vt:lpstr>LINDA MELODIA Hino 104</vt:lpstr>
      <vt:lpstr>MAIS DO QUE MILHARES É CRISTO, MEU BOM MESTRE,</vt:lpstr>
      <vt:lpstr> ELE É A LUZ  DO MUNDO, A ESTRELA  DA MANHÃ!</vt:lpstr>
      <vt:lpstr>É O REI DA GLÓRIA, E, EM MEU CORAÇÃO, CONTENTE VOU CANTANDO A DIVINAL CANÇÃO !</vt:lpstr>
      <vt:lpstr>CANTAREI, EM MEU CORAÇÃO, ESTA LINDA MELODIA,</vt:lpstr>
      <vt:lpstr>POIS EU TENHO, EM MEU CORAÇÃO, GOZO, PAZ E ALEGRIA.</vt:lpstr>
      <vt:lpstr>CANTAREI, EM MEU CORAÇÃO, CANTAREI, SIM,  NOITE E DIA</vt:lpstr>
      <vt:lpstr> ALELUIA! ALELUIA! FELIZ SEMPRE CANTAREI</vt:lpstr>
      <vt:lpstr>CRISTO LIBERTOU-ME DOS MALES DO PECADO,</vt:lpstr>
      <vt:lpstr>E AGORA ALEGRE CANTO, POIS PARA O CÉU IREI.</vt:lpstr>
      <vt:lpstr>CRISTO RESGATOU-ME, ELE É MEU SALVADOR;</vt:lpstr>
      <vt:lpstr> DOU TODA A  GLÓRIA A ELE,  MEU MESTRE  E BOM SENHOR.</vt:lpstr>
      <vt:lpstr>CANTAREI, EM MEU CORAÇÃO, ESTA LINDA MELODIA,</vt:lpstr>
      <vt:lpstr>POIS EU TENHO, EM MEU CORAÇÃO, GOZO, PAZ E ALEGRIA.</vt:lpstr>
      <vt:lpstr>CANTAREI, EM MEU CORAÇÃO, CANTAREI, SIM,  NOITE E DIA</vt:lpstr>
      <vt:lpstr> ALELUIA! ALELUIA! FELIZ SEMPRE CANTAREI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MAIS DO QUE MILHARES É CRISTO, MEU BOM MESTRE, ELE É A LUZ DO MUNDO, A ESTRELA DA MANHÃ ! É O REI DA GLÓRIA, E, EM MEU CORAÇÃO, CONTENTE VOU CANTANDO A DIVINAL CANÇÃO !</dc:title>
  <dc:creator>PC</dc:creator>
  <cp:lastModifiedBy>Narrubia</cp:lastModifiedBy>
  <cp:revision>4</cp:revision>
  <dcterms:created xsi:type="dcterms:W3CDTF">2003-12-19T14:45:57Z</dcterms:created>
  <dcterms:modified xsi:type="dcterms:W3CDTF">2017-05-01T15:04:48Z</dcterms:modified>
</cp:coreProperties>
</file>