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2" r:id="rId11"/>
    <p:sldId id="263" r:id="rId12"/>
    <p:sldId id="268" r:id="rId13"/>
    <p:sldId id="269" r:id="rId14"/>
    <p:sldId id="264" r:id="rId15"/>
    <p:sldId id="265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62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33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308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7E9DAAC-B658-4BA1-B8A1-1B7E8C62B84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624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5AD6DD-8B26-4A13-B8EB-F3E6EA58738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345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03C38C-7217-4D55-8CD3-5049236C5E6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075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CC4FB7-CE6E-43C1-8E58-3785827C0DE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102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2741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8088"/>
            <a:ext cx="9144000" cy="1143000"/>
          </a:xfrm>
        </p:spPr>
        <p:txBody>
          <a:bodyPr/>
          <a:lstStyle/>
          <a:p>
            <a:r>
              <a:rPr lang="pt-BR" altLang="pt-BR" sz="8000" b="1" dirty="0" smtClean="0">
                <a:solidFill>
                  <a:schemeClr val="bg1"/>
                </a:solidFill>
              </a:rPr>
              <a:t>A CERTEZA DO CRENTE</a:t>
            </a:r>
            <a:br>
              <a:rPr lang="pt-BR" altLang="pt-BR" sz="8000" b="1" dirty="0" smtClean="0">
                <a:solidFill>
                  <a:schemeClr val="bg1"/>
                </a:solidFill>
              </a:rPr>
            </a:br>
            <a:r>
              <a:rPr lang="pt-BR" altLang="pt-BR" sz="4400" i="1" dirty="0" smtClean="0"/>
              <a:t>Hino 105</a:t>
            </a:r>
            <a:endParaRPr lang="pt-BR" altLang="pt-BR" sz="44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NÃO SEI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 QUE DE MAL OU BEM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É DESTINADO A MIM;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SE MAUS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OU ÁUREOS DIAS VÊM,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ATÉ DA VIDA O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FIM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MAS EU SEI EM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QUEM TENHO CRIDO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ESTOU BEM CERTO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 É PODEROSO!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GUARDARÁ, POIS,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 MEU TESOURO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ATÉ O DIA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FINAL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NÃO SEI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 AINDA LONGE ESTÁ,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OU MUITO PERTO VEM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A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HORA EM </a:t>
            </a:r>
            <a:r>
              <a:rPr lang="pt-BR" altLang="pt-BR" sz="6600" b="1" dirty="0">
                <a:solidFill>
                  <a:schemeClr val="bg1"/>
                </a:solidFill>
              </a:rPr>
              <a:t>QUE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JESUS </a:t>
            </a:r>
            <a:r>
              <a:rPr lang="pt-BR" altLang="pt-BR" sz="6600" b="1" dirty="0">
                <a:solidFill>
                  <a:schemeClr val="bg1"/>
                </a:solidFill>
              </a:rPr>
              <a:t>VIRÁ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NA GLÓRIA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 ELE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TEM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MAS EU SEI EM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QUEM TENHO CRIDO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ESTOU BEM CERTO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 É PODEROSO!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GUARDARÁ, POIS,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 MEU TESOURO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ATÉ O DIA FINAL.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691680" y="4941168"/>
            <a:ext cx="576064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NÃO SEI PORQUE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DE DEUS O AMOR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 MIM SE REVELOU,</a:t>
            </a:r>
          </a:p>
        </p:txBody>
      </p:sp>
    </p:spTree>
    <p:extLst>
      <p:ext uri="{BB962C8B-B14F-4D97-AF65-F5344CB8AC3E}">
        <p14:creationId xmlns:p14="http://schemas.microsoft.com/office/powerpoint/2010/main" val="20493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PORQUE JESUS,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MEU SALVADOR,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NA CRUZ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ME RESGATOU.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MAS EU SEI EM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QUEM TENHO CRIDO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ESTOU BEM CERTO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 É PODEROSO!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GUARDARÁ, POIS,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 MEU TESOURO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ATÉ O DIA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FINAL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NÃO SEI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 MODO COMO AGIU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 ESPÍRITO ETERNAL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QUE, UM DIA,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 CRISTO ME ATRAIU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EM CONVICÇÃO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REAL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MAS EU SEI EM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QUEM TENHO CRIDO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ESTOU BEM CERTO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 É PODEROSO!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GUARDARÁ, POIS,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 MEU TESOURO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ATÉ O DIA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FINAL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132</TotalTime>
  <Words>59</Words>
  <Application>Microsoft Office PowerPoint</Application>
  <PresentationFormat>Apresentação na tela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Arial</vt:lpstr>
      <vt:lpstr>Tema2</vt:lpstr>
      <vt:lpstr>A CERTEZA DO CRENTE Hino 105</vt:lpstr>
      <vt:lpstr>NÃO SEI PORQUE DE DEUS O AMOR A MIM SE REVELOU,</vt:lpstr>
      <vt:lpstr>PORQUE JESUS, MEU SALVADOR, NA CRUZ ME RESGATOU.</vt:lpstr>
      <vt:lpstr>MAS EU SEI EM QUEM TENHO CRIDO E ESTOU BEM CERTO QUE É PODEROSO!</vt:lpstr>
      <vt:lpstr>GUARDARÁ, POIS, O MEU TESOURO ATÉ O DIA FINAL</vt:lpstr>
      <vt:lpstr>NÃO SEI O MODO COMO AGIU O ESPÍRITO ETERNAL</vt:lpstr>
      <vt:lpstr>QUE, UM DIA, A CRISTO ME ATRAIU EM CONVICÇÃO REAL</vt:lpstr>
      <vt:lpstr>MAS EU SEI EM QUEM TENHO CRIDO E ESTOU BEM CERTO QUE É PODEROSO!</vt:lpstr>
      <vt:lpstr>GUARDARÁ, POIS, O MEU TESOURO ATÉ O DIA FINAL</vt:lpstr>
      <vt:lpstr>NÃO SEI O QUE DE MAL OU BEM É DESTINADO A MIM;</vt:lpstr>
      <vt:lpstr>SE MAUS OU ÁUREOS DIAS VÊM, ATÉ DA VIDA O FIM</vt:lpstr>
      <vt:lpstr>MAS EU SEI EM QUEM TENHO CRIDO E ESTOU BEM CERTO QUE É PODEROSO!</vt:lpstr>
      <vt:lpstr>GUARDARÁ, POIS, O MEU TESOURO ATÉ O DIA FINAL</vt:lpstr>
      <vt:lpstr>NÃO SEI SE AINDA LONGE ESTÁ, OU MUITO PERTO VEM</vt:lpstr>
      <vt:lpstr>A HORA EM QUE  JESUS VIRÁ NA GLÓRIA QUE ELE TEM</vt:lpstr>
      <vt:lpstr>MAS EU SEI EM QUEM TENHO CRIDO E ESTOU BEM CERTO QUE É PODEROSO!</vt:lpstr>
      <vt:lpstr>GUARDARÁ, POIS, O MEU TESOURO ATÉ O DIA FINAL.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NÃO SEI PORQUE DE DEUS O AMOR A MIM SE REVELOU,</dc:title>
  <dc:creator>PC</dc:creator>
  <cp:lastModifiedBy>Narrubia</cp:lastModifiedBy>
  <cp:revision>11</cp:revision>
  <dcterms:created xsi:type="dcterms:W3CDTF">2003-12-03T22:42:11Z</dcterms:created>
  <dcterms:modified xsi:type="dcterms:W3CDTF">2017-05-01T15:14:56Z</dcterms:modified>
</cp:coreProperties>
</file>