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63" r:id="rId4"/>
    <p:sldId id="259" r:id="rId5"/>
    <p:sldId id="268" r:id="rId6"/>
    <p:sldId id="260" r:id="rId7"/>
    <p:sldId id="262" r:id="rId8"/>
    <p:sldId id="269" r:id="rId9"/>
    <p:sldId id="270" r:id="rId10"/>
    <p:sldId id="264" r:id="rId11"/>
    <p:sldId id="266" r:id="rId12"/>
    <p:sldId id="271" r:id="rId13"/>
    <p:sldId id="272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7" autoAdjust="0"/>
    <p:restoredTop sz="94632" autoAdjust="0"/>
  </p:normalViewPr>
  <p:slideViewPr>
    <p:cSldViewPr showGuides="1">
      <p:cViewPr varScale="1">
        <p:scale>
          <a:sx n="64" d="100"/>
          <a:sy n="64" d="100"/>
        </p:scale>
        <p:origin x="67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73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C14435-3D85-47A4-80FC-82A83D4F9DF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90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5E4FD4-0B2B-464E-B5F7-6294E9D57AF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65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60FFBA-8160-44DD-B8E9-36DB8B3C615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179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55C2EF-FEDA-4D73-A9C1-07D57454A8C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66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492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FONTE CARMESIM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106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 SUA MORTE</a:t>
            </a:r>
            <a:br>
              <a:rPr lang="pt-BR" altLang="pt-BR" sz="6600" b="1" dirty="0"/>
            </a:br>
            <a:r>
              <a:rPr lang="pt-BR" altLang="pt-BR" sz="6600" b="1" dirty="0"/>
              <a:t>SOBRE A CRUZ</a:t>
            </a:r>
            <a:br>
              <a:rPr lang="pt-BR" altLang="pt-BR" sz="6600" b="1" dirty="0"/>
            </a:br>
            <a:r>
              <a:rPr lang="pt-BR" altLang="pt-BR" sz="6600" b="1" dirty="0"/>
              <a:t>TRAZ VIDA IMORTAL!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VOU MORAR</a:t>
            </a:r>
            <a:br>
              <a:rPr lang="pt-BR" altLang="pt-BR" sz="6600" b="1" dirty="0"/>
            </a:br>
            <a:r>
              <a:rPr lang="pt-BR" altLang="pt-BR" sz="6600" b="1" dirty="0"/>
              <a:t>COM CRISTO EM LUZ,</a:t>
            </a:r>
            <a:br>
              <a:rPr lang="pt-BR" altLang="pt-BR" sz="6600" b="1" dirty="0"/>
            </a:br>
            <a:r>
              <a:rPr lang="pt-BR" altLang="pt-BR" sz="6600" b="1" dirty="0"/>
              <a:t>NA GLÓRIA CELESTIAL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CREIO, SIM,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EU </a:t>
            </a:r>
            <a:r>
              <a:rPr lang="pt-BR" altLang="pt-BR" sz="6600" b="1" dirty="0"/>
              <a:t>CREIO,</a:t>
            </a:r>
            <a:br>
              <a:rPr lang="pt-BR" altLang="pt-BR" sz="6600" b="1" dirty="0"/>
            </a:br>
            <a:r>
              <a:rPr lang="pt-BR" altLang="pt-BR" sz="6600" b="1" dirty="0"/>
              <a:t>JESUS POR MIM MORREU!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3583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FOI SOBRE A CRUZ,</a:t>
            </a:r>
            <a:br>
              <a:rPr lang="pt-BR" altLang="pt-BR" sz="6600" b="1" dirty="0"/>
            </a:br>
            <a:r>
              <a:rPr lang="pt-BR" altLang="pt-BR" sz="6600" b="1" dirty="0"/>
              <a:t>COM GRANDE AMOR,</a:t>
            </a:r>
            <a:br>
              <a:rPr lang="pt-BR" altLang="pt-BR" sz="6600" b="1" dirty="0"/>
            </a:br>
            <a:r>
              <a:rPr lang="pt-BR" altLang="pt-BR" sz="6600" b="1" dirty="0"/>
              <a:t>QUE CRISTO PADECEU.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HÁ UMA FONTE</a:t>
            </a:r>
            <a:br>
              <a:rPr lang="pt-BR" altLang="pt-BR" sz="6600" b="1" dirty="0"/>
            </a:br>
            <a:r>
              <a:rPr lang="pt-BR" altLang="pt-BR" sz="6600" b="1" dirty="0"/>
              <a:t>CARMESIM</a:t>
            </a:r>
            <a:br>
              <a:rPr lang="pt-BR" altLang="pt-BR" sz="6600" b="1" dirty="0"/>
            </a:br>
            <a:r>
              <a:rPr lang="pt-BR" altLang="pt-BR" sz="6600" b="1" dirty="0"/>
              <a:t>QUE MEU JESUS </a:t>
            </a:r>
            <a:r>
              <a:rPr lang="pt-BR" altLang="pt-BR" sz="6600" b="1" dirty="0" smtClean="0"/>
              <a:t>ABRIU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5553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NO DIA EM QUE NA CRUZ, POR MIM,</a:t>
            </a:r>
            <a:br>
              <a:rPr lang="pt-BR" altLang="pt-BR" sz="6600" b="1" dirty="0"/>
            </a:br>
            <a:r>
              <a:rPr lang="pt-BR" altLang="pt-BR" sz="6600" b="1" dirty="0"/>
              <a:t>MORREU E ME REMIU.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CREIO, SIM,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EU </a:t>
            </a:r>
            <a:r>
              <a:rPr lang="pt-BR" altLang="pt-BR" sz="6600" b="1" dirty="0"/>
              <a:t>CREIO,</a:t>
            </a:r>
            <a:br>
              <a:rPr lang="pt-BR" altLang="pt-BR" sz="6600" b="1" dirty="0"/>
            </a:br>
            <a:r>
              <a:rPr lang="pt-BR" altLang="pt-BR" sz="6600" b="1" dirty="0"/>
              <a:t>JESUS POR MIM MORREU!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FOI SOBRE A CRUZ,</a:t>
            </a:r>
            <a:br>
              <a:rPr lang="pt-BR" altLang="pt-BR" sz="6600" b="1" dirty="0"/>
            </a:br>
            <a:r>
              <a:rPr lang="pt-BR" altLang="pt-BR" sz="6600" b="1" dirty="0"/>
              <a:t>COM GRANDE AMOR,</a:t>
            </a:r>
            <a:br>
              <a:rPr lang="pt-BR" altLang="pt-BR" sz="6600" b="1" dirty="0"/>
            </a:br>
            <a:r>
              <a:rPr lang="pt-BR" altLang="pt-BR" sz="6600" b="1" dirty="0"/>
              <a:t>QUE CRISTO PADECEU.</a:t>
            </a:r>
          </a:p>
        </p:txBody>
      </p:sp>
    </p:spTree>
    <p:extLst>
      <p:ext uri="{BB962C8B-B14F-4D97-AF65-F5344CB8AC3E}">
        <p14:creationId xmlns:p14="http://schemas.microsoft.com/office/powerpoint/2010/main" val="31524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DESDE QUE,</a:t>
            </a:r>
            <a:br>
              <a:rPr lang="pt-BR" altLang="pt-BR" sz="6600" b="1" dirty="0"/>
            </a:br>
            <a:r>
              <a:rPr lang="pt-BR" altLang="pt-BR" sz="6600" b="1" dirty="0"/>
              <a:t>POR SEU AMOR,</a:t>
            </a:r>
            <a:br>
              <a:rPr lang="pt-BR" altLang="pt-BR" sz="6600" b="1" dirty="0"/>
            </a:br>
            <a:r>
              <a:rPr lang="pt-BR" altLang="pt-BR" sz="6600" b="1" dirty="0"/>
              <a:t>O RUMO ME APONTOU,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CONFIO N’ELE,</a:t>
            </a:r>
            <a:br>
              <a:rPr lang="pt-BR" altLang="pt-BR" sz="6600" b="1" dirty="0"/>
            </a:br>
            <a:r>
              <a:rPr lang="pt-BR" altLang="pt-BR" sz="6600" b="1" dirty="0"/>
              <a:t>COM FERVOR,</a:t>
            </a:r>
            <a:br>
              <a:rPr lang="pt-BR" altLang="pt-BR" sz="6600" b="1" dirty="0"/>
            </a:br>
            <a:r>
              <a:rPr lang="pt-BR" altLang="pt-BR" sz="6600" b="1" dirty="0"/>
              <a:t>POIS QUE ME RESGATOU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EU CREIO, SIM,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EU </a:t>
            </a:r>
            <a:r>
              <a:rPr lang="pt-BR" altLang="pt-BR" sz="6600" b="1" dirty="0"/>
              <a:t>CREIO,</a:t>
            </a:r>
            <a:br>
              <a:rPr lang="pt-BR" altLang="pt-BR" sz="6600" b="1" dirty="0"/>
            </a:br>
            <a:r>
              <a:rPr lang="pt-BR" altLang="pt-BR" sz="6600" b="1" dirty="0"/>
              <a:t>JESUS POR MIM MORREU!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9302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FOI SOBRE A CRUZ,</a:t>
            </a:r>
            <a:br>
              <a:rPr lang="pt-BR" altLang="pt-BR" sz="6600" b="1" dirty="0"/>
            </a:br>
            <a:r>
              <a:rPr lang="pt-BR" altLang="pt-BR" sz="6600" b="1" dirty="0"/>
              <a:t>COM GRANDE AMOR,</a:t>
            </a:r>
            <a:br>
              <a:rPr lang="pt-BR" altLang="pt-BR" sz="6600" b="1" dirty="0"/>
            </a:br>
            <a:r>
              <a:rPr lang="pt-BR" altLang="pt-BR" sz="6600" b="1" dirty="0"/>
              <a:t>QUE CRISTO PADECEU.</a:t>
            </a:r>
          </a:p>
        </p:txBody>
      </p:sp>
    </p:spTree>
    <p:extLst>
      <p:ext uri="{BB962C8B-B14F-4D97-AF65-F5344CB8AC3E}">
        <p14:creationId xmlns:p14="http://schemas.microsoft.com/office/powerpoint/2010/main" val="14009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7</TotalTime>
  <Words>43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FONTE CARMESIM Hino 106</vt:lpstr>
      <vt:lpstr>HÁ UMA FONTE CARMESIM QUE MEU JESUS ABRIU </vt:lpstr>
      <vt:lpstr>NO DIA EM QUE NA CRUZ, POR MIM, MORREU E ME REMIU.</vt:lpstr>
      <vt:lpstr>EU CREIO, SIM,  EU CREIO, JESUS POR MIM MORREU! </vt:lpstr>
      <vt:lpstr> FOI SOBRE A CRUZ, COM GRANDE AMOR, QUE CRISTO PADECEU.</vt:lpstr>
      <vt:lpstr>E DESDE QUE, POR SEU AMOR, O RUMO ME APONTOU,</vt:lpstr>
      <vt:lpstr>CONFIO N’ELE, COM FERVOR, POIS QUE ME RESGATOU</vt:lpstr>
      <vt:lpstr>EU CREIO, SIM,  EU CREIO, JESUS POR MIM MORREU! </vt:lpstr>
      <vt:lpstr> FOI SOBRE A CRUZ, COM GRANDE AMOR, QUE CRISTO PADECEU.</vt:lpstr>
      <vt:lpstr>A SUA MORTE SOBRE A CRUZ TRAZ VIDA IMORTAL!</vt:lpstr>
      <vt:lpstr>E VOU MORAR COM CRISTO EM LUZ, NA GLÓRIA CELESTIAL</vt:lpstr>
      <vt:lpstr>EU CREIO, SIM,  EU CREIO, JESUS POR MIM MORREU! </vt:lpstr>
      <vt:lpstr> FOI SOBRE A CRUZ, COM GRANDE AMOR, QUE CRISTO PADECEU.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 UMA FONTE CARMESIM QUE MEU JESUS ABRIU,</dc:title>
  <dc:creator>pc</dc:creator>
  <cp:lastModifiedBy>Narrubia</cp:lastModifiedBy>
  <cp:revision>2</cp:revision>
  <dcterms:created xsi:type="dcterms:W3CDTF">2004-09-24T14:58:16Z</dcterms:created>
  <dcterms:modified xsi:type="dcterms:W3CDTF">2017-05-01T15:22:42Z</dcterms:modified>
</cp:coreProperties>
</file>