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72" r:id="rId6"/>
    <p:sldId id="259" r:id="rId7"/>
    <p:sldId id="260" r:id="rId8"/>
    <p:sldId id="273" r:id="rId9"/>
    <p:sldId id="274" r:id="rId10"/>
    <p:sldId id="261" r:id="rId11"/>
    <p:sldId id="262" r:id="rId12"/>
    <p:sldId id="275" r:id="rId13"/>
    <p:sldId id="276" r:id="rId14"/>
    <p:sldId id="263" r:id="rId15"/>
    <p:sldId id="264" r:id="rId16"/>
    <p:sldId id="277" r:id="rId17"/>
    <p:sldId id="278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4632" autoAdjust="0"/>
  </p:normalViewPr>
  <p:slideViewPr>
    <p:cSldViewPr showGuides="1">
      <p:cViewPr varScale="1">
        <p:scale>
          <a:sx n="73" d="100"/>
          <a:sy n="73" d="100"/>
        </p:scale>
        <p:origin x="62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96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E384CA-8E09-4968-8015-FF0D2FE67C7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090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724F14F-98EA-45DD-9973-22D2730D7C2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187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EC2D2A-4143-47B2-823D-751B7EA7797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062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35DC87-1A15-4284-BFED-8B4217F8F79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25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177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>
                <a:solidFill>
                  <a:schemeClr val="bg1"/>
                </a:solidFill>
              </a:rPr>
              <a:t>O BOM PASTOR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4400" i="1" dirty="0" smtClean="0"/>
              <a:t>Hino 109</a:t>
            </a:r>
            <a:endParaRPr lang="pt-BR" altLang="pt-BR" sz="44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QUERO 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SALVADOR COMIGO,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DIA A DIA,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EM MEU VIVER;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ATRAVÉS DE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LUZ OU SOMBRAS,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NO DESGOSTO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NO PRAZER.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CONFIADO NO SENHOR,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PROTEGIDO EM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SEU </a:t>
            </a:r>
            <a:r>
              <a:rPr lang="pt-BR" altLang="pt-BR" sz="6600" b="1" dirty="0">
                <a:solidFill>
                  <a:schemeClr val="bg1"/>
                </a:solidFill>
              </a:rPr>
              <a:t>AMOR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,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SEGUIREI </a:t>
            </a:r>
            <a:r>
              <a:rPr lang="pt-BR" altLang="pt-BR" sz="6600" b="1" dirty="0">
                <a:solidFill>
                  <a:schemeClr val="bg1"/>
                </a:solidFill>
              </a:rPr>
              <a:t>O MEU CAMINHO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 TRISTEZA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</a:t>
            </a:r>
            <a:r>
              <a:rPr lang="pt-BR" altLang="pt-BR" sz="6600" b="1" dirty="0">
                <a:solidFill>
                  <a:schemeClr val="bg1"/>
                </a:solidFill>
              </a:rPr>
              <a:t>SEM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TEMOR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QUERO 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SALVADOR COMIGO,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SÁBIO GUIA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BOM PASTOR,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130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NESTA VIDA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E ALÉM DA MORTE,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LONGE DE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PERIGO E DOR.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CONFIADO NO SENHOR,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PROTEGIDO EM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SEU </a:t>
            </a:r>
            <a:r>
              <a:rPr lang="pt-BR" altLang="pt-BR" sz="6600" b="1" dirty="0">
                <a:solidFill>
                  <a:schemeClr val="bg1"/>
                </a:solidFill>
              </a:rPr>
              <a:t>AMOR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,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SEGUIREI </a:t>
            </a:r>
            <a:r>
              <a:rPr lang="pt-BR" altLang="pt-BR" sz="6600" b="1" dirty="0">
                <a:solidFill>
                  <a:schemeClr val="bg1"/>
                </a:solidFill>
              </a:rPr>
              <a:t>O MEU CAMINHO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 TRISTEZA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</a:t>
            </a:r>
            <a:r>
              <a:rPr lang="pt-BR" altLang="pt-BR" sz="6600" b="1" dirty="0">
                <a:solidFill>
                  <a:schemeClr val="bg1"/>
                </a:solidFill>
              </a:rPr>
              <a:t>SEM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TEMOR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619398" y="5229200"/>
            <a:ext cx="5976938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3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QUERO 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SALVADOR COMIGO,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AO SEU LADO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SEMPRE ANDAR.</a:t>
            </a:r>
          </a:p>
        </p:txBody>
      </p:sp>
    </p:spTree>
    <p:extLst>
      <p:ext uri="{BB962C8B-B14F-4D97-AF65-F5344CB8AC3E}">
        <p14:creationId xmlns:p14="http://schemas.microsoft.com/office/powerpoint/2010/main" val="29207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QUERO TÊ-LO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MUITO PERTO,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NO SEU BRAÇO DESCANSAR.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CONFIADO NO SENHOR,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PROTEGIDO EM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SEU </a:t>
            </a:r>
            <a:r>
              <a:rPr lang="pt-BR" altLang="pt-BR" sz="6600" b="1" dirty="0">
                <a:solidFill>
                  <a:schemeClr val="bg1"/>
                </a:solidFill>
              </a:rPr>
              <a:t>AMOR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,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SEGUIREI </a:t>
            </a:r>
            <a:r>
              <a:rPr lang="pt-BR" altLang="pt-BR" sz="6600" b="1" dirty="0">
                <a:solidFill>
                  <a:schemeClr val="bg1"/>
                </a:solidFill>
              </a:rPr>
              <a:t>O MEU CAMINHO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 TRISTEZA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</a:t>
            </a:r>
            <a:r>
              <a:rPr lang="pt-BR" altLang="pt-BR" sz="6600" b="1" dirty="0">
                <a:solidFill>
                  <a:schemeClr val="bg1"/>
                </a:solidFill>
              </a:rPr>
              <a:t>SEM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TEMOR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1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QUERO 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SALVADOR COMIGO,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PORQUE FRACA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É MINHA FÉ;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08275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SUA VOZ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ME DÁ CONFORTO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QUANDO ME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VACILA O PÉ.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>
                <a:solidFill>
                  <a:schemeClr val="bg1"/>
                </a:solidFill>
              </a:rPr>
              <a:t>CONFIADO NO SENHOR,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PROTEGIDO EM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SEU </a:t>
            </a:r>
            <a:r>
              <a:rPr lang="pt-BR" altLang="pt-BR" sz="6600" b="1" dirty="0">
                <a:solidFill>
                  <a:schemeClr val="bg1"/>
                </a:solidFill>
              </a:rPr>
              <a:t>AMOR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,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273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>
                <a:solidFill>
                  <a:schemeClr val="bg1"/>
                </a:solidFill>
              </a:rPr>
              <a:t>SEGUIREI </a:t>
            </a:r>
            <a:r>
              <a:rPr lang="pt-BR" altLang="pt-BR" sz="6600" b="1" dirty="0">
                <a:solidFill>
                  <a:schemeClr val="bg1"/>
                </a:solidFill>
              </a:rPr>
              <a:t>O MEU CAMINHO</a:t>
            </a:r>
            <a:br>
              <a:rPr lang="pt-BR" altLang="pt-BR" sz="6600" b="1" dirty="0">
                <a:solidFill>
                  <a:schemeClr val="bg1"/>
                </a:solidFill>
              </a:rPr>
            </a:br>
            <a:r>
              <a:rPr lang="pt-BR" altLang="pt-BR" sz="6600" b="1" dirty="0">
                <a:solidFill>
                  <a:schemeClr val="bg1"/>
                </a:solidFill>
              </a:rPr>
              <a:t>SEM TRISTEZA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/>
            </a:r>
            <a:br>
              <a:rPr lang="pt-BR" altLang="pt-BR" sz="6600" b="1" dirty="0" smtClean="0">
                <a:solidFill>
                  <a:schemeClr val="bg1"/>
                </a:solidFill>
              </a:rPr>
            </a:br>
            <a:r>
              <a:rPr lang="pt-BR" altLang="pt-BR" sz="6600" b="1" dirty="0" smtClean="0">
                <a:solidFill>
                  <a:schemeClr val="bg1"/>
                </a:solidFill>
              </a:rPr>
              <a:t>E </a:t>
            </a:r>
            <a:r>
              <a:rPr lang="pt-BR" altLang="pt-BR" sz="6600" b="1" dirty="0">
                <a:solidFill>
                  <a:schemeClr val="bg1"/>
                </a:solidFill>
              </a:rPr>
              <a:t>SEM </a:t>
            </a:r>
            <a:r>
              <a:rPr lang="pt-BR" altLang="pt-BR" sz="6600" b="1" dirty="0" smtClean="0">
                <a:solidFill>
                  <a:schemeClr val="bg1"/>
                </a:solidFill>
              </a:rPr>
              <a:t>TEMOR</a:t>
            </a:r>
            <a:endParaRPr lang="pt-BR" alt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10</TotalTime>
  <Words>51</Words>
  <Application>Microsoft Office PowerPoint</Application>
  <PresentationFormat>Apresentação na tela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9" baseType="lpstr">
      <vt:lpstr>Arial</vt:lpstr>
      <vt:lpstr>Tema2</vt:lpstr>
      <vt:lpstr>O BOM PASTOR Hino 109</vt:lpstr>
      <vt:lpstr>QUERO O SALVADOR COMIGO, AO SEU LADO SEMPRE ANDAR.</vt:lpstr>
      <vt:lpstr>QUERO TÊ-LO MUITO PERTO, NO SEU BRAÇO DESCANSAR.</vt:lpstr>
      <vt:lpstr>CONFIADO NO SENHOR, PROTEGIDO EM  SEU AMOR,</vt:lpstr>
      <vt:lpstr>SEGUIREI O MEU CAMINHO SEM TRISTEZA  E SEM TEMOR</vt:lpstr>
      <vt:lpstr>QUERO O SALVADOR COMIGO, PORQUE FRACA É MINHA FÉ;</vt:lpstr>
      <vt:lpstr>SUA VOZ ME DÁ CONFORTO QUANDO ME VACILA O PÉ.</vt:lpstr>
      <vt:lpstr>CONFIADO NO SENHOR, PROTEGIDO EM  SEU AMOR,</vt:lpstr>
      <vt:lpstr>SEGUIREI O MEU CAMINHO SEM TRISTEZA  E SEM TEMOR</vt:lpstr>
      <vt:lpstr>QUERO O SALVADOR COMIGO, DIA A DIA, EM MEU VIVER;</vt:lpstr>
      <vt:lpstr>ATRAVÉS DE LUZ OU SOMBRAS, NO DESGOSTO E NO PRAZER.</vt:lpstr>
      <vt:lpstr>CONFIADO NO SENHOR, PROTEGIDO EM  SEU AMOR,</vt:lpstr>
      <vt:lpstr>SEGUIREI O MEU CAMINHO SEM TRISTEZA  E SEM TEMOR</vt:lpstr>
      <vt:lpstr>QUERO O SALVADOR COMIGO, SÁBIO GUIA E BOM PASTOR,</vt:lpstr>
      <vt:lpstr>NESTA VIDA E ALÉM DA MORTE, LONGE DE PERIGO E DOR.</vt:lpstr>
      <vt:lpstr>CONFIADO NO SENHOR, PROTEGIDO EM  SEU AMOR,</vt:lpstr>
      <vt:lpstr>SEGUIREI O MEU CAMINHO SEM TRISTEZA  E SEM TEMOR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QUERO O SALVADOR COMIGO, AO SEU LADO SEMPRE ANDAR.</dc:title>
  <dc:creator>PC</dc:creator>
  <cp:lastModifiedBy>Narrubia</cp:lastModifiedBy>
  <cp:revision>4</cp:revision>
  <dcterms:created xsi:type="dcterms:W3CDTF">2003-12-19T14:51:52Z</dcterms:created>
  <dcterms:modified xsi:type="dcterms:W3CDTF">2017-05-01T15:45:28Z</dcterms:modified>
</cp:coreProperties>
</file>