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6" r:id="rId8"/>
    <p:sldId id="261" r:id="rId9"/>
    <p:sldId id="262" r:id="rId10"/>
    <p:sldId id="267" r:id="rId11"/>
    <p:sldId id="263" r:id="rId12"/>
    <p:sldId id="264" r:id="rId13"/>
    <p:sldId id="268" r:id="rId14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29" autoAdjust="0"/>
  </p:normalViewPr>
  <p:slideViewPr>
    <p:cSldViewPr showGuides="1">
      <p:cViewPr varScale="1">
        <p:scale>
          <a:sx n="73" d="100"/>
          <a:sy n="73" d="100"/>
        </p:scale>
        <p:origin x="62" y="1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64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2064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38377F3-8543-46D9-AEE6-39B6BDD4AC90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61193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98738A3-7A0D-4FDA-8930-19B2A629B710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7943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1397E33-EBA3-424C-AAFE-BE58DDC007A0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55546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9DEEB94-AF32-47E6-AC5C-58D1804F0E3F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60876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3407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34072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8000" b="1" dirty="0" smtClean="0">
                <a:solidFill>
                  <a:schemeClr val="bg1"/>
                </a:solidFill>
              </a:rPr>
              <a:t>CRER E OBSERVAR</a:t>
            </a:r>
            <a:r>
              <a:rPr lang="pt-BR" altLang="pt-BR" sz="6600" b="1" dirty="0" smtClean="0">
                <a:solidFill>
                  <a:schemeClr val="bg1"/>
                </a:solidFill>
              </a:rPr>
              <a:t/>
            </a:r>
            <a:br>
              <a:rPr lang="pt-BR" altLang="pt-BR" sz="6600" b="1" dirty="0" smtClean="0">
                <a:solidFill>
                  <a:schemeClr val="bg1"/>
                </a:solidFill>
              </a:rPr>
            </a:br>
            <a:r>
              <a:rPr lang="pt-BR" altLang="pt-BR" sz="4400" i="1" dirty="0" smtClean="0"/>
              <a:t>Hino 110-A</a:t>
            </a:r>
            <a:endParaRPr lang="pt-BR" altLang="pt-BR" sz="4400" b="1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368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>
                <a:solidFill>
                  <a:schemeClr val="bg1"/>
                </a:solidFill>
              </a:rPr>
              <a:t>CRER E OBSERVAR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TUDO QUANTO ORDENAR</a:t>
            </a:r>
            <a:r>
              <a:rPr lang="pt-BR" altLang="pt-BR" sz="6600" b="1" dirty="0" smtClean="0">
                <a:solidFill>
                  <a:schemeClr val="bg1"/>
                </a:solidFill>
              </a:rPr>
              <a:t>! O </a:t>
            </a:r>
            <a:r>
              <a:rPr lang="pt-BR" altLang="pt-BR" sz="6600" b="1" dirty="0">
                <a:solidFill>
                  <a:schemeClr val="bg1"/>
                </a:solidFill>
              </a:rPr>
              <a:t>FIEL </a:t>
            </a:r>
            <a:r>
              <a:rPr lang="pt-BR" altLang="pt-BR" sz="6600" b="1" dirty="0" smtClean="0">
                <a:solidFill>
                  <a:schemeClr val="bg1"/>
                </a:solidFill>
              </a:rPr>
              <a:t>OBEDECE, AO </a:t>
            </a:r>
            <a:r>
              <a:rPr lang="pt-BR" altLang="pt-BR" sz="6600" b="1" dirty="0">
                <a:solidFill>
                  <a:schemeClr val="bg1"/>
                </a:solidFill>
              </a:rPr>
              <a:t>QUE CRISTO MANDAR!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>
                <a:solidFill>
                  <a:schemeClr val="bg1"/>
                </a:solidFill>
              </a:rPr>
              <a:t>RESOLUTO, SENHOR,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E COM ZELO E FERVOR,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OS TEUS PASSOS QUEREMOS SEGUIR!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>
                <a:solidFill>
                  <a:schemeClr val="bg1"/>
                </a:solidFill>
              </a:rPr>
              <a:t>TEUS PRECEITOS GUARDAR,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O TEU NOME EXALTAR,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SEMPRE A TUA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VONTADE CUMPRIR.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90056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>
                <a:solidFill>
                  <a:schemeClr val="bg1"/>
                </a:solidFill>
              </a:rPr>
              <a:t>CRER E OBSERVAR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TUDO QUANTO ORDENAR</a:t>
            </a:r>
            <a:r>
              <a:rPr lang="pt-BR" altLang="pt-BR" sz="6600" b="1" dirty="0" smtClean="0">
                <a:solidFill>
                  <a:schemeClr val="bg1"/>
                </a:solidFill>
              </a:rPr>
              <a:t>! O </a:t>
            </a:r>
            <a:r>
              <a:rPr lang="pt-BR" altLang="pt-BR" sz="6600" b="1" dirty="0">
                <a:solidFill>
                  <a:schemeClr val="bg1"/>
                </a:solidFill>
              </a:rPr>
              <a:t>FIEL </a:t>
            </a:r>
            <a:r>
              <a:rPr lang="pt-BR" altLang="pt-BR" sz="6600" b="1" dirty="0" smtClean="0">
                <a:solidFill>
                  <a:schemeClr val="bg1"/>
                </a:solidFill>
              </a:rPr>
              <a:t>OBEDECE, AO </a:t>
            </a:r>
            <a:r>
              <a:rPr lang="pt-BR" altLang="pt-BR" sz="6600" b="1" dirty="0">
                <a:solidFill>
                  <a:schemeClr val="bg1"/>
                </a:solidFill>
              </a:rPr>
              <a:t>QUE CRISTO MANDAR</a:t>
            </a:r>
            <a:r>
              <a:rPr lang="pt-BR" altLang="pt-BR" sz="6600" b="1" dirty="0" smtClean="0">
                <a:solidFill>
                  <a:schemeClr val="bg1"/>
                </a:solidFill>
              </a:rPr>
              <a:t>!  </a:t>
            </a:r>
            <a:endParaRPr lang="pt-BR" altLang="pt-BR" sz="6600" b="1" dirty="0">
              <a:solidFill>
                <a:schemeClr val="bg1"/>
              </a:solidFill>
            </a:endParaRPr>
          </a:p>
        </p:txBody>
      </p:sp>
      <p:sp>
        <p:nvSpPr>
          <p:cNvPr id="24579" name="Line 3"/>
          <p:cNvSpPr>
            <a:spLocks noChangeShapeType="1"/>
          </p:cNvSpPr>
          <p:nvPr/>
        </p:nvSpPr>
        <p:spPr bwMode="auto">
          <a:xfrm>
            <a:off x="1476375" y="5589240"/>
            <a:ext cx="6191250" cy="0"/>
          </a:xfrm>
          <a:prstGeom prst="line">
            <a:avLst/>
          </a:prstGeom>
          <a:noFill/>
          <a:ln w="1270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5654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>
                <a:solidFill>
                  <a:schemeClr val="bg1"/>
                </a:solidFill>
              </a:rPr>
              <a:t>EM JESUS CONFIAR,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SUA LEI OBSERVAR,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OH! QUE GOZO,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QUE BÊNÇÃO, QUE PAZ!</a:t>
            </a:r>
          </a:p>
        </p:txBody>
      </p:sp>
    </p:spTree>
    <p:extLst>
      <p:ext uri="{BB962C8B-B14F-4D97-AF65-F5344CB8AC3E}">
        <p14:creationId xmlns:p14="http://schemas.microsoft.com/office/powerpoint/2010/main" val="412972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936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>
                <a:solidFill>
                  <a:schemeClr val="bg1"/>
                </a:solidFill>
              </a:rPr>
              <a:t>SATISFEITO GUARDAR TUDO QUANTO ORDENAR: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ALEGRIA PERENE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NOS TRAZ.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62064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>
                <a:solidFill>
                  <a:schemeClr val="bg1"/>
                </a:solidFill>
              </a:rPr>
              <a:t>CRER E OBSERVAR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TUDO QUANTO ORDENAR</a:t>
            </a:r>
            <a:r>
              <a:rPr lang="pt-BR" altLang="pt-BR" sz="6600" b="1" dirty="0" smtClean="0">
                <a:solidFill>
                  <a:schemeClr val="bg1"/>
                </a:solidFill>
              </a:rPr>
              <a:t>!, O </a:t>
            </a:r>
            <a:r>
              <a:rPr lang="pt-BR" altLang="pt-BR" sz="6600" b="1" dirty="0">
                <a:solidFill>
                  <a:schemeClr val="bg1"/>
                </a:solidFill>
              </a:rPr>
              <a:t>FIEL </a:t>
            </a:r>
            <a:r>
              <a:rPr lang="pt-BR" altLang="pt-BR" sz="6600" b="1" dirty="0" smtClean="0">
                <a:solidFill>
                  <a:schemeClr val="bg1"/>
                </a:solidFill>
              </a:rPr>
              <a:t>OBEDECE, AO </a:t>
            </a:r>
            <a:r>
              <a:rPr lang="pt-BR" altLang="pt-BR" sz="6600" b="1" dirty="0">
                <a:solidFill>
                  <a:schemeClr val="bg1"/>
                </a:solidFill>
              </a:rPr>
              <a:t>QUE CRISTO MANDAR!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082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>
                <a:solidFill>
                  <a:schemeClr val="bg1"/>
                </a:solidFill>
              </a:rPr>
              <a:t>O INIMIGO FALAZ,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A CALÚNIA MORDAZ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CRISTO SABE DESPRESTIGIAR;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813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>
                <a:solidFill>
                  <a:schemeClr val="bg1"/>
                </a:solidFill>
              </a:rPr>
              <a:t>NEM TRISTEZA, NEM DOR, NEM INTRIGA, </a:t>
            </a:r>
            <a:r>
              <a:rPr lang="pt-BR" altLang="pt-BR" sz="6600" b="1" dirty="0" smtClean="0">
                <a:solidFill>
                  <a:schemeClr val="bg1"/>
                </a:solidFill>
              </a:rPr>
              <a:t/>
            </a:r>
            <a:br>
              <a:rPr lang="pt-BR" altLang="pt-BR" sz="6600" b="1" dirty="0" smtClean="0">
                <a:solidFill>
                  <a:schemeClr val="bg1"/>
                </a:solidFill>
              </a:rPr>
            </a:br>
            <a:r>
              <a:rPr lang="pt-BR" altLang="pt-BR" sz="6600" b="1" dirty="0" smtClean="0">
                <a:solidFill>
                  <a:schemeClr val="bg1"/>
                </a:solidFill>
              </a:rPr>
              <a:t>A </a:t>
            </a:r>
            <a:r>
              <a:rPr lang="pt-BR" altLang="pt-BR" sz="6600" b="1" dirty="0">
                <a:solidFill>
                  <a:schemeClr val="bg1"/>
                </a:solidFill>
              </a:rPr>
              <a:t>MAIOR,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PODE O CRENTE FIEL ABALAR.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368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>
                <a:solidFill>
                  <a:schemeClr val="bg1"/>
                </a:solidFill>
              </a:rPr>
              <a:t>CRER E OBSERVAR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TUDO QUANTO ORDENAR</a:t>
            </a:r>
            <a:r>
              <a:rPr lang="pt-BR" altLang="pt-BR" sz="6600" b="1" dirty="0" smtClean="0">
                <a:solidFill>
                  <a:schemeClr val="bg1"/>
                </a:solidFill>
              </a:rPr>
              <a:t>! O </a:t>
            </a:r>
            <a:r>
              <a:rPr lang="pt-BR" altLang="pt-BR" sz="6600" b="1" dirty="0">
                <a:solidFill>
                  <a:schemeClr val="bg1"/>
                </a:solidFill>
              </a:rPr>
              <a:t>FIEL </a:t>
            </a:r>
            <a:r>
              <a:rPr lang="pt-BR" altLang="pt-BR" sz="6600" b="1" dirty="0" smtClean="0">
                <a:solidFill>
                  <a:schemeClr val="bg1"/>
                </a:solidFill>
              </a:rPr>
              <a:t>OBEDECE, AO </a:t>
            </a:r>
            <a:r>
              <a:rPr lang="pt-BR" altLang="pt-BR" sz="6600" b="1" dirty="0">
                <a:solidFill>
                  <a:schemeClr val="bg1"/>
                </a:solidFill>
              </a:rPr>
              <a:t>QUE CRISTO MANDAR!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813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>
                <a:solidFill>
                  <a:schemeClr val="bg1"/>
                </a:solidFill>
              </a:rPr>
              <a:t>GRANDE </a:t>
            </a:r>
            <a:r>
              <a:rPr lang="pt-BR" altLang="pt-BR" sz="6600" b="1" dirty="0" smtClean="0">
                <a:solidFill>
                  <a:schemeClr val="bg1"/>
                </a:solidFill>
              </a:rPr>
              <a:t>PROVA </a:t>
            </a:r>
            <a:br>
              <a:rPr lang="pt-BR" altLang="pt-BR" sz="6600" b="1" dirty="0" smtClean="0">
                <a:solidFill>
                  <a:schemeClr val="bg1"/>
                </a:solidFill>
              </a:rPr>
            </a:br>
            <a:r>
              <a:rPr lang="pt-BR" altLang="pt-BR" sz="6600" b="1" dirty="0" smtClean="0">
                <a:solidFill>
                  <a:schemeClr val="bg1"/>
                </a:solidFill>
              </a:rPr>
              <a:t>DE </a:t>
            </a:r>
            <a:r>
              <a:rPr lang="pt-BR" altLang="pt-BR" sz="6600" b="1" dirty="0">
                <a:solidFill>
                  <a:schemeClr val="bg1"/>
                </a:solidFill>
              </a:rPr>
              <a:t>AMOR</a:t>
            </a:r>
            <a:r>
              <a:rPr lang="pt-BR" altLang="pt-BR" sz="6600" b="1" dirty="0" smtClean="0">
                <a:solidFill>
                  <a:schemeClr val="bg1"/>
                </a:solidFill>
              </a:rPr>
              <a:t>, COMUNHÃO </a:t>
            </a:r>
            <a:r>
              <a:rPr lang="pt-BR" altLang="pt-BR" sz="6600" b="1" dirty="0">
                <a:solidFill>
                  <a:schemeClr val="bg1"/>
                </a:solidFill>
              </a:rPr>
              <a:t>NO </a:t>
            </a:r>
            <a:r>
              <a:rPr lang="pt-BR" altLang="pt-BR" sz="6600" b="1" dirty="0" smtClean="0">
                <a:solidFill>
                  <a:schemeClr val="bg1"/>
                </a:solidFill>
              </a:rPr>
              <a:t>SENHOR, TEM </a:t>
            </a:r>
            <a:r>
              <a:rPr lang="pt-BR" altLang="pt-BR" sz="6600" b="1" dirty="0">
                <a:solidFill>
                  <a:schemeClr val="bg1"/>
                </a:solidFill>
              </a:rPr>
              <a:t>O </a:t>
            </a:r>
            <a:r>
              <a:rPr lang="pt-BR" altLang="pt-BR" sz="6600" b="1" dirty="0" smtClean="0">
                <a:solidFill>
                  <a:schemeClr val="bg1"/>
                </a:solidFill>
              </a:rPr>
              <a:t>CRENTE ZELOSO </a:t>
            </a:r>
            <a:br>
              <a:rPr lang="pt-BR" altLang="pt-BR" sz="6600" b="1" dirty="0" smtClean="0">
                <a:solidFill>
                  <a:schemeClr val="bg1"/>
                </a:solidFill>
              </a:rPr>
            </a:br>
            <a:r>
              <a:rPr lang="pt-BR" altLang="pt-BR" sz="6600" b="1" dirty="0" smtClean="0">
                <a:solidFill>
                  <a:schemeClr val="bg1"/>
                </a:solidFill>
              </a:rPr>
              <a:t>E </a:t>
            </a:r>
            <a:r>
              <a:rPr lang="pt-BR" altLang="pt-BR" sz="6600" b="1" dirty="0">
                <a:solidFill>
                  <a:schemeClr val="bg1"/>
                </a:solidFill>
              </a:rPr>
              <a:t>LEAL!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972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>
                <a:solidFill>
                  <a:schemeClr val="bg1"/>
                </a:solidFill>
              </a:rPr>
              <a:t>O SEU ROSTO MIRAR,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SEUS SEGREDOS PRIVAR</a:t>
            </a:r>
            <a:r>
              <a:rPr lang="pt-BR" altLang="pt-BR" sz="6600" b="1" dirty="0" smtClean="0">
                <a:solidFill>
                  <a:schemeClr val="bg1"/>
                </a:solidFill>
              </a:rPr>
              <a:t>: É </a:t>
            </a:r>
            <a:r>
              <a:rPr lang="pt-BR" altLang="pt-BR" sz="6600" b="1" dirty="0">
                <a:solidFill>
                  <a:schemeClr val="bg1"/>
                </a:solidFill>
              </a:rPr>
              <a:t>CONSOLO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QUE NÃO TEM IGUAL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2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2" id="{C7C01CE9-7973-42B2-9D70-7F776D894C43}" vid="{D80DDC0A-AABC-4D8D-85B7-36DF10E1D7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Tema2</Template>
  <TotalTime>12</TotalTime>
  <Words>53</Words>
  <Application>Microsoft Office PowerPoint</Application>
  <PresentationFormat>Apresentação na tela (4:3)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5" baseType="lpstr">
      <vt:lpstr>Arial</vt:lpstr>
      <vt:lpstr>Tema2</vt:lpstr>
      <vt:lpstr>CRER E OBSERVAR Hino 110-A</vt:lpstr>
      <vt:lpstr>EM JESUS CONFIAR, SUA LEI OBSERVAR, OH! QUE GOZO, QUE BÊNÇÃO, QUE PAZ!</vt:lpstr>
      <vt:lpstr>SATISFEITO GUARDAR TUDO QUANTO ORDENAR: ALEGRIA PERENE NOS TRAZ.</vt:lpstr>
      <vt:lpstr>CRER E OBSERVAR TUDO QUANTO ORDENAR!, O FIEL OBEDECE, AO QUE CRISTO MANDAR!</vt:lpstr>
      <vt:lpstr>O INIMIGO FALAZ, A CALÚNIA MORDAZ CRISTO SABE DESPRESTIGIAR;</vt:lpstr>
      <vt:lpstr>NEM TRISTEZA, NEM DOR, NEM INTRIGA,  A MAIOR, PODE O CRENTE FIEL ABALAR.</vt:lpstr>
      <vt:lpstr>CRER E OBSERVAR TUDO QUANTO ORDENAR! O FIEL OBEDECE, AO QUE CRISTO MANDAR!</vt:lpstr>
      <vt:lpstr>GRANDE PROVA  DE AMOR, COMUNHÃO NO SENHOR, TEM O CRENTE ZELOSO  E LEAL!</vt:lpstr>
      <vt:lpstr>O SEU ROSTO MIRAR, SEUS SEGREDOS PRIVAR: É CONSOLO QUE NÃO TEM IGUAL</vt:lpstr>
      <vt:lpstr>CRER E OBSERVAR TUDO QUANTO ORDENAR! O FIEL OBEDECE, AO QUE CRISTO MANDAR!</vt:lpstr>
      <vt:lpstr>RESOLUTO, SENHOR, E COM ZELO E FERVOR, OS TEUS PASSOS QUEREMOS SEGUIR!</vt:lpstr>
      <vt:lpstr>TEUS PRECEITOS GUARDAR, O TEU NOME EXALTAR, SEMPRE A TUA VONTADE CUMPRIR.</vt:lpstr>
      <vt:lpstr>CRER E OBSERVAR TUDO QUANTO ORDENAR! O FIEL OBEDECE, AO QUE CRISTO MANDAR!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 JESUS CONFIAR, SUA LEI OBSERVAR, OH! QUE GOZO, QUE BÊNÇÃO, QUE PAZ!</dc:title>
  <dc:creator>Meu Computador</dc:creator>
  <cp:lastModifiedBy>Narrubia</cp:lastModifiedBy>
  <cp:revision>4</cp:revision>
  <dcterms:created xsi:type="dcterms:W3CDTF">2003-12-07T22:20:36Z</dcterms:created>
  <dcterms:modified xsi:type="dcterms:W3CDTF">2017-05-01T16:54:48Z</dcterms:modified>
</cp:coreProperties>
</file>