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164"/>
    <p:restoredTop sz="94660"/>
  </p:normalViewPr>
  <p:slideViewPr>
    <p:cSldViewPr showGuides="1">
      <p:cViewPr varScale="1">
        <p:scale>
          <a:sx n="37" d="100"/>
          <a:sy n="37" d="100"/>
        </p:scale>
        <p:origin x="-7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Clique para editar o estilo do título mestre</a:t>
            </a:r>
            <a:endParaRPr dirty="0"/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Clique para editar os estilos do texto mestre</a:t>
            </a:r>
            <a:endParaRPr dirty="0"/>
          </a:p>
          <a:p>
            <a:pPr lvl="1"/>
            <a:r>
              <a:rPr dirty="0"/>
              <a:t>Segundo nível</a:t>
            </a:r>
            <a:endParaRPr dirty="0"/>
          </a:p>
          <a:p>
            <a:pPr lvl="2"/>
            <a:r>
              <a:rPr dirty="0"/>
              <a:t>Terceiro nível</a:t>
            </a:r>
            <a:endParaRPr dirty="0"/>
          </a:p>
          <a:p>
            <a:pPr lvl="3"/>
            <a:r>
              <a:rPr dirty="0"/>
              <a:t>Quarto nível</a:t>
            </a:r>
            <a:endParaRPr dirty="0"/>
          </a:p>
          <a:p>
            <a:pPr lvl="4"/>
            <a:r>
              <a:rPr dirty="0"/>
              <a:t>Quinto nível</a:t>
            </a:r>
            <a:endParaRPr dirty="0"/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8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HINO 111</a:t>
            </a:r>
            <a:endParaRPr lang="pt-BR" altLang="en-US" sz="8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ESTÁS, Ó DEUS!</a:t>
            </a:r>
            <a:endParaRPr lang="pt-BR" altLang="en-US" sz="320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Título 2051"/>
          <p:cNvSpPr>
            <a:spLocks noGrp="1"/>
          </p:cNvSpPr>
          <p:nvPr>
            <p:ph type="title"/>
          </p:nvPr>
        </p:nvSpPr>
        <p:spPr>
          <a:xfrm>
            <a:off x="-78740" y="233743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ESTÁS, 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Ó DEUS!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 NOITE VEM!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AS TREVAS CRESCEM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 O TEMOR TAMBÉM!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ítulo 6145"/>
          <p:cNvSpPr>
            <a:spLocks noGrp="1"/>
          </p:cNvSpPr>
          <p:nvPr>
            <p:ph type="title"/>
          </p:nvPr>
        </p:nvSpPr>
        <p:spPr>
          <a:xfrm>
            <a:off x="0" y="240347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SOCORRO TENHO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 VERA PROTEÇÃO,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PORQUE EM MIM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FIZESTE HABITAÇÃO.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ítulo 7169"/>
          <p:cNvSpPr>
            <a:spLocks noGrp="1"/>
          </p:cNvSpPr>
          <p:nvPr>
            <p:ph type="title"/>
          </p:nvPr>
        </p:nvSpPr>
        <p:spPr>
          <a:xfrm>
            <a:off x="0" y="271081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VEM REVELAR A MIM, 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Ó MEU SENHOR,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DIVINO MESTRE,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REI, CONSOLADOR,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ítulo 8193"/>
          <p:cNvSpPr>
            <a:spLocks noGrp="1"/>
          </p:cNvSpPr>
          <p:nvPr>
            <p:ph type="title"/>
          </p:nvPr>
        </p:nvSpPr>
        <p:spPr>
          <a:xfrm>
            <a:off x="0" y="2446020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 TEU AMPARO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EM TODA A TENTAÇÃO,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FAZENDO EM MIM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CONSTANTE HABITAÇÃO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ítulo 9217"/>
          <p:cNvSpPr>
            <a:spLocks noGrp="1"/>
          </p:cNvSpPr>
          <p:nvPr>
            <p:ph type="title"/>
          </p:nvPr>
        </p:nvSpPr>
        <p:spPr>
          <a:xfrm>
            <a:off x="0" y="237426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ANDANDO AQUI,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NAS TREVAS E NA LUZ,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NÃO HÁ PERIGO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ESTANDO COM JESUS!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ítulo 10241"/>
          <p:cNvSpPr>
            <a:spLocks noGrp="1"/>
          </p:cNvSpPr>
          <p:nvPr>
            <p:ph type="title"/>
          </p:nvPr>
        </p:nvSpPr>
        <p:spPr>
          <a:xfrm>
            <a:off x="0" y="2589530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MEDO E PAVOR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NÃO PREVALECERÃO,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POIS, EM MEU SER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FIZESTE HABITAÇÃO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Presentation</Application>
  <PresentationFormat>Apresentação na tela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Aller Display</vt:lpstr>
      <vt:lpstr>Segoe Print</vt:lpstr>
      <vt:lpstr>Design padrão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COMIGO ESTÁS, Ó DEUS! A NOITE VEM! AS TREVAS CRESCEM E O TEMOR TAMBÉM!</dc:title>
  <dc:creator>pc</dc:creator>
  <cp:lastModifiedBy>Multimídia IPM</cp:lastModifiedBy>
  <cp:revision>3</cp:revision>
  <dcterms:created xsi:type="dcterms:W3CDTF">2004-09-24T15:04:04Z</dcterms:created>
  <dcterms:modified xsi:type="dcterms:W3CDTF">2017-12-17T23:58:51Z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