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56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7" r:id="rId12"/>
  </p:sldIdLst>
  <p:sldSz cx="9144000" cy="6858000" type="screen4x3"/>
  <p:notesSz cx="6858000" cy="9144000"/>
  <p:defaultTextStyle>
    <a:defPPr>
      <a:defRPr lang="pt-B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-90" y="-108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Clique para editar o estilo do título mestre</a:t>
            </a:r>
            <a:endParaRPr dirty="0"/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Clique para editar os estilos do texto mestre</a:t>
            </a:r>
            <a:endParaRPr dirty="0"/>
          </a:p>
          <a:p>
            <a:pPr lvl="1"/>
            <a:r>
              <a:rPr dirty="0"/>
              <a:t>Segundo nível</a:t>
            </a:r>
            <a:endParaRPr dirty="0"/>
          </a:p>
          <a:p>
            <a:pPr lvl="2"/>
            <a:r>
              <a:rPr dirty="0"/>
              <a:t>Terceiro nível</a:t>
            </a:r>
            <a:endParaRPr dirty="0"/>
          </a:p>
          <a:p>
            <a:pPr lvl="3"/>
            <a:r>
              <a:rPr dirty="0"/>
              <a:t>Quarto nível</a:t>
            </a:r>
            <a:endParaRPr dirty="0"/>
          </a:p>
          <a:p>
            <a:pPr lvl="4"/>
            <a:r>
              <a:rPr dirty="0"/>
              <a:t>Quinto nível</a:t>
            </a:r>
            <a:endParaRPr dirty="0"/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HINO 112</a:t>
            </a:r>
            <a:endParaRPr lang="pt-BR" altLang="en-US" sz="7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NÃO TEMAS! CONTIGO EU SEMPRE ESTAREI</a:t>
            </a:r>
            <a:endParaRPr lang="pt-BR" altLang="en-US" sz="320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ítulo 23553"/>
          <p:cNvSpPr>
            <a:spLocks noGrp="1"/>
          </p:cNvSpPr>
          <p:nvPr>
            <p:ph type="title"/>
          </p:nvPr>
        </p:nvSpPr>
        <p:spPr>
          <a:xfrm>
            <a:off x="0" y="2063433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ESTAR!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ESTAR!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SIM, JESUS ME PROMETE SEMPRE COMIGO ESTAR!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  <p:sp>
        <p:nvSpPr>
          <p:cNvPr id="23555" name="Conector Reto 23554"/>
          <p:cNvSpPr/>
          <p:nvPr/>
        </p:nvSpPr>
        <p:spPr>
          <a:xfrm>
            <a:off x="1403668" y="5379085"/>
            <a:ext cx="6335712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Título 2051"/>
          <p:cNvSpPr>
            <a:spLocks noGrp="1"/>
          </p:cNvSpPr>
          <p:nvPr>
            <p:ph type="title"/>
          </p:nvPr>
        </p:nvSpPr>
        <p:spPr>
          <a:xfrm>
            <a:off x="0" y="2924175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“NÃO TEMAS! CONTIGO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EU SEMPRE ESTAREI!”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OH, RICA PROMESSA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DO BONDOSO REI!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Título 3075"/>
          <p:cNvSpPr>
            <a:spLocks noGrp="1"/>
          </p:cNvSpPr>
          <p:nvPr>
            <p:ph type="title"/>
          </p:nvPr>
        </p:nvSpPr>
        <p:spPr>
          <a:xfrm>
            <a:off x="0" y="2780983"/>
            <a:ext cx="9144000" cy="1143000"/>
          </a:xfrm>
          <a:ln/>
        </p:spPr>
        <p:txBody>
          <a:bodyPr anchor="ctr"/>
          <a:p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QUAL ASTRO QUE BRILHA LÁ NA ESCURIDÃO,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 MAIS LINDA PROMESSA BRILHA NO MEU CORAÇÃO!</a:t>
            </a:r>
            <a:endParaRPr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ítulo 4099"/>
          <p:cNvSpPr>
            <a:spLocks noGrp="1"/>
          </p:cNvSpPr>
          <p:nvPr>
            <p:ph type="title"/>
          </p:nvPr>
        </p:nvSpPr>
        <p:spPr>
          <a:xfrm>
            <a:off x="0" y="2493963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ESTAR!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ESTAR!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SIM, JESUS ME PROMETE SEMPRE COMIGO ESTAR!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Título 5123"/>
          <p:cNvSpPr>
            <a:spLocks noGrp="1"/>
          </p:cNvSpPr>
          <p:nvPr>
            <p:ph type="title"/>
          </p:nvPr>
        </p:nvSpPr>
        <p:spPr>
          <a:xfrm>
            <a:off x="0" y="2781300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AS LUZES DO MUNDO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SE APAGARÃO,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OS DIAS MAIS BELOS BREVE PASSARÃO;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ítulo 6147"/>
          <p:cNvSpPr>
            <a:spLocks noGrp="1"/>
          </p:cNvSpPr>
          <p:nvPr>
            <p:ph type="title"/>
          </p:nvPr>
        </p:nvSpPr>
        <p:spPr>
          <a:xfrm>
            <a:off x="0" y="2707640"/>
            <a:ext cx="9144000" cy="1143000"/>
          </a:xfrm>
          <a:ln/>
        </p:spPr>
        <p:txBody>
          <a:bodyPr anchor="ctr"/>
          <a:p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JESUS, LUZ DO MUNDO, NÃO SE EXTINGUIRÁ,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 ESSA LUZ RESPLENDENTE SEMPRE EM MIM BRILHARÁ.</a:t>
            </a:r>
            <a:endParaRPr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ítulo 22529"/>
          <p:cNvSpPr>
            <a:spLocks noGrp="1"/>
          </p:cNvSpPr>
          <p:nvPr>
            <p:ph type="title"/>
          </p:nvPr>
        </p:nvSpPr>
        <p:spPr>
          <a:xfrm>
            <a:off x="0" y="2493963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ESTAR!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COMIGO ESTAR!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SIM, JESUS ME PROMETE SEMPRE COMIGO ESTAR!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Título 7171"/>
          <p:cNvSpPr>
            <a:spLocks noGrp="1"/>
          </p:cNvSpPr>
          <p:nvPr>
            <p:ph type="title"/>
          </p:nvPr>
        </p:nvSpPr>
        <p:spPr>
          <a:xfrm>
            <a:off x="0" y="2422525"/>
            <a:ext cx="9144000" cy="1143000"/>
          </a:xfrm>
          <a:ln/>
        </p:spPr>
        <p:txBody>
          <a:bodyPr anchor="ctr"/>
          <a:p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 SE PELAS ÁGUAS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TIVER DE PASSAR,</a:t>
            </a:r>
            <a:b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SEUS BRAÇOS ETERNOS HÃO DE ME GUARDAR!</a:t>
            </a:r>
            <a:endParaRPr sz="6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ítulo 8195"/>
          <p:cNvSpPr>
            <a:spLocks noGrp="1"/>
          </p:cNvSpPr>
          <p:nvPr>
            <p:ph type="title"/>
          </p:nvPr>
        </p:nvSpPr>
        <p:spPr>
          <a:xfrm>
            <a:off x="-215265" y="2637473"/>
            <a:ext cx="9144000" cy="1143000"/>
          </a:xfrm>
          <a:ln/>
        </p:spPr>
        <p:txBody>
          <a:bodyPr anchor="ctr"/>
          <a:p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SIM, MESMO NO FOGO QUE ME VEM PROVAR,</a:t>
            </a:r>
            <a:b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MEU SENHOR ME PROMETE SEMPRE COMIGO ESTAR.</a:t>
            </a:r>
            <a:endParaRPr sz="6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Presentation</Application>
  <PresentationFormat>Apresentação na tela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Aller Display</vt:lpstr>
      <vt:lpstr>Design padrão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“NÃO TEMAS! CONTIGO EU SEMPRE ESTAREI!” OH, RICA PROMESSA DO BONDOSO REI! QUAL ASTRO QUE BRILHA LÁ NA ESCURIDÃO, A MAIS LINDA PROMESSA BRILHA NO MEU CORAÇÃO!</dc:title>
  <dc:creator>PC</dc:creator>
  <cp:lastModifiedBy>Multimídia IPM</cp:lastModifiedBy>
  <cp:revision>5</cp:revision>
  <dcterms:created xsi:type="dcterms:W3CDTF">2003-12-19T14:53:41Z</dcterms:created>
  <dcterms:modified xsi:type="dcterms:W3CDTF">2017-12-18T00:02:01Z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