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3" r:id="rId2"/>
    <p:sldId id="285" r:id="rId3"/>
    <p:sldId id="274" r:id="rId4"/>
    <p:sldId id="275" r:id="rId5"/>
    <p:sldId id="287" r:id="rId6"/>
    <p:sldId id="276" r:id="rId7"/>
    <p:sldId id="277" r:id="rId8"/>
    <p:sldId id="288" r:id="rId9"/>
    <p:sldId id="278" r:id="rId10"/>
    <p:sldId id="279" r:id="rId11"/>
    <p:sldId id="289" r:id="rId12"/>
    <p:sldId id="281" r:id="rId13"/>
    <p:sldId id="282" r:id="rId14"/>
    <p:sldId id="283" r:id="rId15"/>
    <p:sldId id="290" r:id="rId16"/>
    <p:sldId id="291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CC99"/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660" autoAdjust="0"/>
  </p:normalViewPr>
  <p:slideViewPr>
    <p:cSldViewPr>
      <p:cViewPr varScale="1">
        <p:scale>
          <a:sx n="69" d="100"/>
          <a:sy n="69" d="100"/>
        </p:scale>
        <p:origin x="-108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F4B06-794E-4F9E-990F-3B60571785D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A2D7-3A53-48CD-807E-E5072FD78C0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2007999"/>
            <a:ext cx="9144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ACHEI UM BOM AMIGO</a:t>
            </a:r>
          </a:p>
          <a:p>
            <a:pPr algn="ctr">
              <a:defRPr/>
            </a:pPr>
            <a:r>
              <a:rPr lang="pt-BR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(hino 113</a:t>
            </a:r>
            <a:r>
              <a:rPr lang="pt-BR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936491"/>
            <a:ext cx="9144000" cy="4580741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O MUNDO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ABANDONE,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PERSIGA O TENTADOR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JESUS ME GUARDA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ATÉ DA VIDA AO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936491"/>
            <a:ext cx="9144000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É A LUZ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MUNDO,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ESTRELA DA MANHÃ,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MILHARES 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ESCOLHIDO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82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224523"/>
            <a:ext cx="9144000" cy="4580741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JAMAIS ME DESAMPARA,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NEM ME ABANDONARÁ,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 FIEL E OBEDIENTE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AQUI VIVER!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224523"/>
            <a:ext cx="9144000" cy="4580741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ESTÁ SEMPRE AO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LADO,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ME PROTEGERÁ,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ATÉ QUANDO FACE 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FACE, 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POSSA 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700808"/>
            <a:ext cx="9144000" cy="3683060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ENTÃO, AOS CÉUS SUBINDO,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GLÓRIA EU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 VEREI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155790"/>
            <a:ext cx="9144000" cy="2785378"/>
          </a:xfrm>
          <a:prstGeom prst="rect">
            <a:avLst/>
          </a:prstGeom>
        </p:spPr>
        <p:txBody>
          <a:bodyPr lIns="0" rIns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SALVADOR, MORANDO, ENFIM.</a:t>
            </a:r>
          </a:p>
        </p:txBody>
      </p:sp>
    </p:spTree>
    <p:extLst>
      <p:ext uri="{BB962C8B-B14F-4D97-AF65-F5344CB8AC3E}">
        <p14:creationId xmlns="" xmlns:p14="http://schemas.microsoft.com/office/powerpoint/2010/main" val="21091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720467"/>
            <a:ext cx="9144000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É A LUZ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MUNDO,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ESTRELA DA MANHÃ,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MILHARES 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ESCOLHIDO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229200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523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546140"/>
            <a:ext cx="9144000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ACHEI UM BOM AMIGO, 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JESUS, O SALVADOR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MILHARES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ESCOLHIDO PARA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16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720467"/>
            <a:ext cx="9144000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É A LUZ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MUNDO,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FORTE MEDIADOR,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ME PURIFICA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GUARDA ATÉ AO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155790"/>
            <a:ext cx="914400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CONSOLADOR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AMADO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MEU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PROTETOR</a:t>
            </a: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MAL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621424"/>
            <a:ext cx="91440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PODE DAR ALÍVIO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AO MEU PESAR.</a:t>
            </a:r>
          </a:p>
        </p:txBody>
      </p:sp>
    </p:spTree>
    <p:extLst>
      <p:ext uri="{BB962C8B-B14F-4D97-AF65-F5344CB8AC3E}">
        <p14:creationId xmlns="" xmlns:p14="http://schemas.microsoft.com/office/powerpoint/2010/main" val="25392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792475"/>
            <a:ext cx="9144000" cy="45807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É A LUZ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MUNDO,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ESTRELA DA MANHÃ,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DOS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MILHARES 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ESCOLHIDO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 MIM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690156"/>
            <a:ext cx="9144000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LEVOU-ME AS DORES TODAS,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MÁGOAS LHE ENTREGUEI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2549416"/>
            <a:ext cx="9144000" cy="188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NELE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TENHO FIRME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ABRIGO EM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TENTAÇÃO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9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1690156"/>
            <a:ext cx="9144000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DEIXEI POR ELE TUDO,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OS ÍDOLOS QUEIMEI!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ELE FEZ-ME PURO</a:t>
            </a:r>
            <a:b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SANTO O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CORAÇÃO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448</TotalTime>
  <Words>132</Words>
  <Application>Microsoft Office PowerPoint</Application>
  <PresentationFormat>Apresentação na tela (4:3)</PresentationFormat>
  <Paragraphs>34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IPM agua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ACHEI UM BOM AMIGO, JESUS, O SALVADOR, DOS MILHARES O ESCOLHIDO PARA MIM. ELE É A LUZ DO MUNDO, O FORTE MEDIADOR. QUE ME PURIFICA E GUARDA ATÉ O FIM! CONSOLADOR AMADO, MEU PROTETOR DO MAL, ELE PODE DAR ALÍVIO AO MEU PESAR.</dc:title>
  <dc:creator>Meu Computador</dc:creator>
  <cp:lastModifiedBy>Viveiro20</cp:lastModifiedBy>
  <cp:revision>31</cp:revision>
  <dcterms:created xsi:type="dcterms:W3CDTF">2003-08-24T20:09:47Z</dcterms:created>
  <dcterms:modified xsi:type="dcterms:W3CDTF">2017-02-05T17:07:36Z</dcterms:modified>
</cp:coreProperties>
</file>