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67" r:id="rId6"/>
    <p:sldId id="258" r:id="rId7"/>
    <p:sldId id="268" r:id="rId8"/>
    <p:sldId id="259" r:id="rId9"/>
    <p:sldId id="269" r:id="rId10"/>
    <p:sldId id="260" r:id="rId11"/>
    <p:sldId id="261" r:id="rId12"/>
    <p:sldId id="270" r:id="rId13"/>
    <p:sldId id="262" r:id="rId14"/>
    <p:sldId id="272" r:id="rId15"/>
    <p:sldId id="263" r:id="rId16"/>
    <p:sldId id="27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941DDC-50B7-4333-9031-D25137E00C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85CC16-73B2-4777-85F1-F4910D9140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lang="pt-BR" altLang="pt-BR" sz="66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pt-BR" sz="8000" dirty="0" smtClean="0"/>
              <a:t>UNIÃO COM DEUS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Hino 166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MINHA ALMA </a:t>
            </a:r>
            <a:r>
              <a:rPr dirty="0" smtClean="0"/>
              <a:t>CANTARÁ </a:t>
            </a:r>
            <a:r>
              <a:rPr dirty="0"/>
              <a:t/>
            </a:r>
            <a:br>
              <a:rPr dirty="0"/>
            </a:br>
            <a:r>
              <a:rPr dirty="0"/>
              <a:t>A TI, SENHOR!</a:t>
            </a:r>
            <a:br>
              <a:rPr dirty="0"/>
            </a:br>
            <a:r>
              <a:rPr dirty="0"/>
              <a:t>BETEL AQUI VEREI</a:t>
            </a:r>
            <a:br>
              <a:rPr dirty="0"/>
            </a:br>
            <a:r>
              <a:rPr dirty="0"/>
              <a:t>POR TEU FAVOR.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-107950" y="3150096"/>
            <a:ext cx="9396413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EU SEMPRE HEI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DE </a:t>
            </a:r>
            <a:r>
              <a:rPr dirty="0"/>
              <a:t>ROGAR</a:t>
            </a:r>
            <a:r>
              <a:rPr dirty="0" smtClean="0"/>
              <a:t>:</a:t>
            </a:r>
            <a:br>
              <a:rPr dirty="0" smtClean="0"/>
            </a:br>
            <a:r>
              <a:rPr dirty="0" smtClean="0"/>
              <a:t> </a:t>
            </a:r>
            <a:r>
              <a:rPr dirty="0"/>
              <a:t>MAIS PERTO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QUERO </a:t>
            </a:r>
            <a:r>
              <a:rPr dirty="0"/>
              <a:t>ESTAR,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-107950" y="2790825"/>
            <a:ext cx="9396413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MAIS PERTO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QUERO </a:t>
            </a:r>
            <a:r>
              <a:rPr dirty="0"/>
              <a:t>ESTAR,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MEU DEUS </a:t>
            </a:r>
            <a:r>
              <a:rPr dirty="0"/>
              <a:t>DE 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86132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E QUANTO A MORTE, ENFIM, ME VIER CHAMAR,</a:t>
            </a:r>
            <a:r>
              <a:rPr/>
              <a:t/>
            </a:r>
            <a:br>
              <a:rPr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0306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NOS CÉUS, COM O SENHOR, IREI MORAR!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6541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ENTÃO ME ALEGRAREI</a:t>
            </a:r>
            <a:r>
              <a:rPr dirty="0" smtClean="0"/>
              <a:t>,</a:t>
            </a:r>
            <a:br>
              <a:rPr dirty="0" smtClean="0"/>
            </a:br>
            <a:r>
              <a:rPr dirty="0" smtClean="0"/>
              <a:t> </a:t>
            </a:r>
            <a:r>
              <a:rPr dirty="0"/>
              <a:t>PERTO DE TI, </a:t>
            </a:r>
            <a:r>
              <a:rPr dirty="0" smtClean="0"/>
              <a:t>MEU </a:t>
            </a:r>
            <a:r>
              <a:rPr dirty="0"/>
              <a:t>REI</a:t>
            </a:r>
            <a:r>
              <a:rPr dirty="0" smtClean="0"/>
              <a:t>!</a:t>
            </a:r>
            <a:br>
              <a:rPr dirty="0" smtClean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PERTO DE TI, MEU REI, MEU </a:t>
            </a:r>
            <a:r>
              <a:rPr dirty="0" smtClean="0"/>
              <a:t>DEUS </a:t>
            </a:r>
            <a:r>
              <a:rPr dirty="0"/>
              <a:t>DE TI!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AMÉM</a:t>
            </a:r>
            <a:endParaRPr dirty="0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1691680" y="5157192"/>
            <a:ext cx="5760640" cy="720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212976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MAIS PERTO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QUERO </a:t>
            </a:r>
            <a:r>
              <a:rPr dirty="0"/>
              <a:t>ESTAR,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MEU DEUS </a:t>
            </a:r>
            <a:r>
              <a:rPr dirty="0"/>
              <a:t>DE TI,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565400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 smtClean="0"/>
              <a:t>INDA </a:t>
            </a:r>
            <a:r>
              <a:rPr dirty="0"/>
              <a:t>QUE SEJA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A DOR</a:t>
            </a:r>
            <a:br>
              <a:rPr dirty="0" smtClean="0"/>
            </a:br>
            <a:r>
              <a:rPr dirty="0" smtClean="0"/>
              <a:t> </a:t>
            </a:r>
            <a:r>
              <a:rPr dirty="0"/>
              <a:t>QUE ME UNA A 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-107950" y="3078088"/>
            <a:ext cx="946785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SEMPRE HEI DE SUPLICAR:</a:t>
            </a:r>
            <a:br>
              <a:rPr dirty="0"/>
            </a:br>
            <a:r>
              <a:rPr dirty="0"/>
              <a:t>MAIS PERTO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QUERO </a:t>
            </a:r>
            <a:r>
              <a:rPr dirty="0"/>
              <a:t>ESTAR,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-107950" y="2646363"/>
            <a:ext cx="946785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MAIS </a:t>
            </a:r>
            <a:r>
              <a:rPr dirty="0" smtClean="0"/>
              <a:t>PERTO</a:t>
            </a:r>
            <a:br>
              <a:rPr dirty="0" smtClean="0"/>
            </a:br>
            <a:r>
              <a:rPr dirty="0" smtClean="0"/>
              <a:t> </a:t>
            </a:r>
            <a:r>
              <a:rPr dirty="0"/>
              <a:t>QUERO ESTAR,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MEU DEUS </a:t>
            </a:r>
            <a:r>
              <a:rPr dirty="0"/>
              <a:t>DE 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MESMO VAGANDO AQUI</a:t>
            </a:r>
            <a:r>
              <a:rPr dirty="0" smtClean="0"/>
              <a:t>, NA </a:t>
            </a:r>
            <a:r>
              <a:rPr dirty="0"/>
              <a:t>SOLIDÃO,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DE NOITE, A </a:t>
            </a:r>
            <a:r>
              <a:rPr dirty="0" smtClean="0"/>
              <a:t>DESCANSAR</a:t>
            </a:r>
            <a:r>
              <a:rPr dirty="0"/>
              <a:t>, DORMINDO AO CHÃO,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-107950" y="3222104"/>
            <a:ext cx="9396413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>EM SONHOS VOU CLAMAR:</a:t>
            </a:r>
            <a:br>
              <a:rPr dirty="0"/>
            </a:br>
            <a:r>
              <a:rPr dirty="0"/>
              <a:t>MAIS PERTO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QUERO </a:t>
            </a:r>
            <a:r>
              <a:rPr dirty="0"/>
              <a:t>ESTAR,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-107950" y="2636838"/>
            <a:ext cx="9396413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MAIS PERTO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QUERO </a:t>
            </a:r>
            <a:r>
              <a:rPr dirty="0"/>
              <a:t>ESTAR, 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MEU DEUS </a:t>
            </a:r>
            <a:r>
              <a:rPr dirty="0"/>
              <a:t>DE 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41</TotalTime>
  <Words>43</Words>
  <Application>Microsoft Office PowerPoint</Application>
  <PresentationFormat>Apresentação na tela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azul</vt:lpstr>
      <vt:lpstr>UNIÃO COM DEUS Hino 166</vt:lpstr>
      <vt:lpstr>MAIS PERTO  QUERO ESTAR,  MEU DEUS DE TI, </vt:lpstr>
      <vt:lpstr> INDA QUE SEJA  A DOR  QUE ME UNA A TI!</vt:lpstr>
      <vt:lpstr>SEMPRE HEI DE SUPLICAR: MAIS PERTO  QUERO ESTAR, </vt:lpstr>
      <vt:lpstr> MAIS PERTO  QUERO ESTAR,  MEU DEUS DE TI!</vt:lpstr>
      <vt:lpstr>MESMO VAGANDO AQUI, NA SOLIDÃO, </vt:lpstr>
      <vt:lpstr> DE NOITE, A DESCANSAR, DORMINDO AO CHÃO,</vt:lpstr>
      <vt:lpstr>EM SONHOS VOU CLAMAR: MAIS PERTO  QUERO ESTAR, </vt:lpstr>
      <vt:lpstr> MAIS PERTO  QUERO ESTAR,  MEU DEUS DE TI!</vt:lpstr>
      <vt:lpstr>MINHA ALMA CANTARÁ  A TI, SENHOR! BETEL AQUI VEREI POR TEU FAVOR.</vt:lpstr>
      <vt:lpstr>EU SEMPRE HEI  DE ROGAR:  MAIS PERTO  QUERO ESTAR, </vt:lpstr>
      <vt:lpstr> MAIS PERTO  QUERO ESTAR,  MEU DEUS DE TI!</vt:lpstr>
      <vt:lpstr>E QUANTO A MORTE, ENFIM, ME VIER CHAMAR, </vt:lpstr>
      <vt:lpstr> NOS CÉUS, COM O SENHOR, IREI MORAR!</vt:lpstr>
      <vt:lpstr>ENTÃO ME ALEGRAREI,  PERTO DE TI, MEU REI!  </vt:lpstr>
      <vt:lpstr> PERTO DE TI, MEU REI, MEU DEUS DE TI!  AMÉM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PERTO QUERO ESTAR, MEU DEUS, DE TI, 'INDA QUE SEJA A DOR QUE ME UNA A TI!</dc:title>
  <dc:creator>Meu Computador</dc:creator>
  <cp:lastModifiedBy>Multimidia</cp:lastModifiedBy>
  <cp:revision>7</cp:revision>
  <dcterms:created xsi:type="dcterms:W3CDTF">2003-09-15T01:31:14Z</dcterms:created>
  <dcterms:modified xsi:type="dcterms:W3CDTF">2016-09-19T00:22:56Z</dcterms:modified>
</cp:coreProperties>
</file>