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6" r:id="rId4"/>
    <p:sldId id="257" r:id="rId5"/>
    <p:sldId id="267" r:id="rId6"/>
    <p:sldId id="258" r:id="rId7"/>
    <p:sldId id="268" r:id="rId8"/>
    <p:sldId id="269" r:id="rId9"/>
    <p:sldId id="270" r:id="rId10"/>
    <p:sldId id="259" r:id="rId11"/>
    <p:sldId id="271" r:id="rId12"/>
    <p:sldId id="272" r:id="rId13"/>
    <p:sldId id="273" r:id="rId14"/>
    <p:sldId id="260" r:id="rId15"/>
    <p:sldId id="276" r:id="rId16"/>
    <p:sldId id="274" r:id="rId17"/>
    <p:sldId id="275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93ADEF9-670D-45CE-ACF2-DAF89E5CD6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0F8EA7-86B5-453C-8D19-3EB8AEA037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B37B00-6AD8-4471-A3FC-EE45E583CE1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823071"/>
            <a:ext cx="7772400" cy="1470025"/>
          </a:xfrm>
          <a:effectLst/>
        </p:spPr>
        <p:txBody>
          <a:bodyPr/>
          <a:lstStyle/>
          <a:p>
            <a:r>
              <a:rPr lang="pt-BR" sz="8000" dirty="0" smtClean="0"/>
              <a:t>CHUVAS </a:t>
            </a:r>
            <a:r>
              <a:rPr lang="pt-BR" sz="8000" dirty="0"/>
              <a:t>DE </a:t>
            </a:r>
            <a:r>
              <a:rPr lang="pt-BR" sz="8000" dirty="0" smtClean="0"/>
              <a:t>BÊNÇÃOS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400" i="1" dirty="0" smtClean="0"/>
              <a:t>Hino 172</a:t>
            </a:r>
            <a:endParaRPr lang="pt-BR" sz="4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 TEREMOS</a:t>
            </a:r>
            <a:br>
              <a:rPr lang="pt-BR" dirty="0"/>
            </a:br>
            <a:r>
              <a:rPr lang="pt-BR" dirty="0"/>
              <a:t>MANDA-NOS POIS</a:t>
            </a:r>
            <a:br>
              <a:rPr lang="pt-BR" dirty="0"/>
            </a:br>
            <a:r>
              <a:rPr lang="pt-BR" dirty="0"/>
              <a:t>Ó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781300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DÁ-NOS O GOZO</a:t>
            </a:r>
            <a:br>
              <a:rPr lang="pt-BR" dirty="0"/>
            </a:br>
            <a:r>
              <a:rPr lang="pt-BR" dirty="0"/>
              <a:t>DOS FRUTOS</a:t>
            </a:r>
            <a:br>
              <a:rPr lang="pt-BR" dirty="0"/>
            </a:br>
            <a:r>
              <a:rPr lang="pt-BR" dirty="0"/>
              <a:t>DOS TEUS ENSINOS</a:t>
            </a:r>
            <a:br>
              <a:rPr lang="pt-BR" dirty="0"/>
            </a:br>
            <a:r>
              <a:rPr lang="pt-BR" dirty="0"/>
              <a:t>DE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935288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BÊNÇÃOS,</a:t>
            </a:r>
            <a:br>
              <a:rPr lang="pt-BR" dirty="0"/>
            </a:br>
            <a:r>
              <a:rPr lang="pt-BR" dirty="0"/>
              <a:t>CHUVAS DE BÊNÇÃOS DOS CÉUS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TANTAS NÓS JÁ RECEBEMOS</a:t>
            </a:r>
            <a:br>
              <a:rPr lang="pt-BR" dirty="0"/>
            </a:br>
            <a:r>
              <a:rPr lang="pt-BR" dirty="0"/>
              <a:t>OUTRAS ROGAMOS</a:t>
            </a:r>
            <a:br>
              <a:rPr lang="pt-BR" dirty="0"/>
            </a:br>
            <a:r>
              <a:rPr lang="pt-BR" dirty="0"/>
              <a:t>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 TEREMOS</a:t>
            </a:r>
            <a:br>
              <a:rPr lang="pt-BR" dirty="0"/>
            </a:br>
            <a:r>
              <a:rPr lang="pt-BR" dirty="0"/>
              <a:t>CHUVAS MANDADAS DOS CÉUS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9241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BÊNÇÃOS A TODOS</a:t>
            </a:r>
            <a:br>
              <a:rPr lang="pt-BR" dirty="0"/>
            </a:br>
            <a:r>
              <a:rPr lang="pt-BR" dirty="0"/>
              <a:t>OS CRENTES</a:t>
            </a:r>
            <a:br>
              <a:rPr lang="pt-BR" dirty="0"/>
            </a:br>
            <a:r>
              <a:rPr lang="pt-BR" dirty="0"/>
              <a:t>BÊNÇÃOS DO NOSSO BOM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935288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BÊNÇÃOS,</a:t>
            </a:r>
            <a:br>
              <a:rPr lang="pt-BR" dirty="0"/>
            </a:br>
            <a:r>
              <a:rPr lang="pt-BR" dirty="0"/>
              <a:t>CHUVAS DE BÊNÇÃOS DOS CÉUS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TANTAS NÓS JÁ RECEBEMOS</a:t>
            </a:r>
            <a:br>
              <a:rPr lang="pt-BR" dirty="0"/>
            </a:br>
            <a:r>
              <a:rPr lang="pt-BR" dirty="0"/>
              <a:t>OUTRAS ROGAMOS</a:t>
            </a:r>
            <a:br>
              <a:rPr lang="pt-BR" dirty="0"/>
            </a:br>
            <a:r>
              <a:rPr lang="pt-BR" dirty="0"/>
              <a:t>A DEUS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619250" y="5373688"/>
            <a:ext cx="5976938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565400"/>
            <a:ext cx="7772400" cy="1470025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CHUVAS </a:t>
            </a:r>
            <a:r>
              <a:rPr lang="pt-BR" dirty="0"/>
              <a:t>DE BÊNÇÃOS TEREMOS,</a:t>
            </a:r>
            <a:br>
              <a:rPr lang="pt-BR" dirty="0"/>
            </a:br>
            <a:r>
              <a:rPr lang="pt-BR" dirty="0"/>
              <a:t>PELAS PROMESSAS</a:t>
            </a:r>
            <a:br>
              <a:rPr lang="pt-BR" dirty="0"/>
            </a:br>
            <a:r>
              <a:rPr lang="pt-BR" dirty="0"/>
              <a:t>DE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9082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TEMPOS BENDITOS TRAZENDO</a:t>
            </a:r>
            <a:br>
              <a:rPr lang="pt-BR" dirty="0"/>
            </a:br>
            <a:r>
              <a:rPr lang="pt-BR" dirty="0"/>
              <a:t>CHUVAS DE BÊNÇÃOS DOS CÉUS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935288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BÊNÇÃOS,</a:t>
            </a:r>
            <a:br>
              <a:rPr lang="pt-BR" dirty="0"/>
            </a:br>
            <a:r>
              <a:rPr lang="pt-BR" dirty="0"/>
              <a:t>CHUVAS DE BÊNÇÃOS DOS CÉUS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TANTAS NÓS JÁ RECEBEMOS</a:t>
            </a:r>
            <a:br>
              <a:rPr lang="pt-BR" dirty="0"/>
            </a:br>
            <a:r>
              <a:rPr lang="pt-BR" dirty="0"/>
              <a:t>OUTRAS ROGAMOS</a:t>
            </a:r>
            <a:br>
              <a:rPr lang="pt-BR" dirty="0"/>
            </a:br>
            <a:r>
              <a:rPr lang="pt-BR" dirty="0"/>
              <a:t>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81300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 TEREMOS,</a:t>
            </a:r>
            <a:br>
              <a:rPr lang="pt-BR" dirty="0"/>
            </a:br>
            <a:r>
              <a:rPr lang="pt-BR" dirty="0"/>
              <a:t>QUE DO SENHOR</a:t>
            </a:r>
            <a:br>
              <a:rPr lang="pt-BR" dirty="0"/>
            </a:br>
            <a:r>
              <a:rPr lang="pt-BR" dirty="0"/>
              <a:t>NOS VIRÃO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863850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OS PECADORES INDIGNOS</a:t>
            </a:r>
            <a:br>
              <a:rPr lang="pt-BR" dirty="0"/>
            </a:br>
            <a:r>
              <a:rPr lang="pt-BR" dirty="0"/>
              <a:t>GRAÇAS DOS CÉUS OBTERÃO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935288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CHUVAS DE BÊNÇÃOS,</a:t>
            </a:r>
            <a:br>
              <a:rPr lang="pt-BR" dirty="0"/>
            </a:br>
            <a:r>
              <a:rPr lang="pt-BR" dirty="0"/>
              <a:t>CHUVAS DE BÊNÇÃOS DOS CÉUS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  <a:effectLst/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/>
              <a:t>TANTAS NÓS JÁ RECEBEMOS</a:t>
            </a:r>
            <a:br>
              <a:rPr lang="pt-BR" dirty="0"/>
            </a:br>
            <a:r>
              <a:rPr lang="pt-BR" dirty="0"/>
              <a:t>OUTRAS ROGAMOS</a:t>
            </a:r>
            <a:br>
              <a:rPr lang="pt-BR" dirty="0"/>
            </a:br>
            <a:r>
              <a:rPr lang="pt-BR" dirty="0"/>
              <a:t>A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47</TotalTime>
  <Words>65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Aller Display</vt:lpstr>
      <vt:lpstr>Arial</vt:lpstr>
      <vt:lpstr>Calibri</vt:lpstr>
      <vt:lpstr>Tema1</vt:lpstr>
      <vt:lpstr>CHUVAS DE BÊNÇÃOS Hino 172</vt:lpstr>
      <vt:lpstr>CHUVAS DE BÊNÇÃOS TEREMOS, PELAS PROMESSAS DE DEUS</vt:lpstr>
      <vt:lpstr>TEMPOS BENDITOS TRAZENDO CHUVAS DE BÊNÇÃOS DOS CÉUS</vt:lpstr>
      <vt:lpstr>CHUVAS DE BÊNÇÃOS, CHUVAS DE BÊNÇÃOS DOS CÉUS</vt:lpstr>
      <vt:lpstr>TANTAS NÓS JÁ RECEBEMOS OUTRAS ROGAMOS A DEUS</vt:lpstr>
      <vt:lpstr>CHUVAS DE BÊNÇÃOS TEREMOS, QUE DO SENHOR NOS VIRÃO</vt:lpstr>
      <vt:lpstr>OS PECADORES INDIGNOS GRAÇAS DOS CÉUS OBTERÃO</vt:lpstr>
      <vt:lpstr>CHUVAS DE BÊNÇÃOS, CHUVAS DE BÊNÇÃOS DOS CÉUS</vt:lpstr>
      <vt:lpstr>TANTAS NÓS JÁ RECEBEMOS OUTRAS ROGAMOS A DEUS</vt:lpstr>
      <vt:lpstr>CHUVAS DE BÊNÇÃOS TEREMOS MANDA-NOS POIS Ó SENHOR</vt:lpstr>
      <vt:lpstr>DÁ-NOS O GOZO DOS FRUTOS DOS TEUS ENSINOS DE AMOR</vt:lpstr>
      <vt:lpstr>CHUVAS DE BÊNÇÃOS, CHUVAS DE BÊNÇÃOS DOS CÉUS</vt:lpstr>
      <vt:lpstr>TANTAS NÓS JÁ RECEBEMOS OUTRAS ROGAMOS A DEUS</vt:lpstr>
      <vt:lpstr>CHUVAS DE BÊNÇÃOS TEREMOS CHUVAS MANDADAS DOS CÉUS</vt:lpstr>
      <vt:lpstr>BÊNÇÃOS A TODOS OS CRENTES BÊNÇÃOS DO NOSSO BOM DEUS</vt:lpstr>
      <vt:lpstr>CHUVAS DE BÊNÇÃOS, CHUVAS DE BÊNÇÃOS DOS CÉUS</vt:lpstr>
      <vt:lpstr>TANTAS NÓS JÁ RECEBEMOS OUTRAS ROGAMOS A DEUS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BÊNÇAOS TEREMOS, PELAS PROMESSAS DE DEUS; TEMPOS BENDITOS TRAZENDO CHUVAS DE BÊNÇAOS DOS CÉUS</dc:title>
  <dc:creator>Meu Computador</dc:creator>
  <cp:lastModifiedBy>Narrubia</cp:lastModifiedBy>
  <cp:revision>9</cp:revision>
  <dcterms:created xsi:type="dcterms:W3CDTF">2003-08-24T20:15:40Z</dcterms:created>
  <dcterms:modified xsi:type="dcterms:W3CDTF">2018-06-24T04:38:59Z</dcterms:modified>
</cp:coreProperties>
</file>