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8" r:id="rId2"/>
    <p:sldId id="256" r:id="rId3"/>
    <p:sldId id="281" r:id="rId4"/>
    <p:sldId id="266" r:id="rId5"/>
    <p:sldId id="257" r:id="rId6"/>
    <p:sldId id="267" r:id="rId7"/>
    <p:sldId id="262" r:id="rId8"/>
    <p:sldId id="279" r:id="rId9"/>
    <p:sldId id="268" r:id="rId10"/>
    <p:sldId id="282" r:id="rId11"/>
    <p:sldId id="271" r:id="rId12"/>
    <p:sldId id="272" r:id="rId13"/>
    <p:sldId id="258" r:id="rId14"/>
    <p:sldId id="283" r:id="rId15"/>
    <p:sldId id="269" r:id="rId16"/>
    <p:sldId id="280" r:id="rId17"/>
    <p:sldId id="273" r:id="rId18"/>
    <p:sldId id="274" r:id="rId19"/>
    <p:sldId id="259" r:id="rId20"/>
    <p:sldId id="284" r:id="rId21"/>
    <p:sldId id="270" r:id="rId22"/>
    <p:sldId id="285" r:id="rId23"/>
    <p:sldId id="275" r:id="rId24"/>
    <p:sldId id="276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9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5A82F6-094D-415C-85DD-3832B8E3CD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20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B53424-99C5-4973-AE1C-BE9194CFFF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7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F0BCB-1298-4308-AF8E-D921072880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41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lang="pt-BR" altLang="pt-BR" sz="66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36242"/>
            <a:ext cx="9144000" cy="2520950"/>
          </a:xfrm>
          <a:effectLst>
            <a:outerShdw dist="35921" dir="2700000" algn="ctr" rotWithShape="0">
              <a:schemeClr val="tx1"/>
            </a:outerShdw>
          </a:effectLst>
        </p:spPr>
        <p:txBody>
          <a:bodyPr lIns="0" tIns="0" rIns="0" bIns="0"/>
          <a:lstStyle/>
          <a:p>
            <a:pPr>
              <a:defRPr/>
            </a:pPr>
            <a:r>
              <a:rPr sz="8000" dirty="0"/>
              <a:t>FIRME NAS PROMESSAS 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/>
              <a:t>(177)</a:t>
            </a:r>
            <a:endParaRPr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FIRME NAS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PROMESSAS DE </a:t>
            </a:r>
            <a:br>
              <a:rPr dirty="0" smtClean="0"/>
            </a:br>
            <a:r>
              <a:rPr dirty="0" smtClean="0"/>
              <a:t>JESUS</a:t>
            </a:r>
            <a:r>
              <a:rPr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58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862064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FIRME, FIRME,</a:t>
            </a:r>
            <a:br>
              <a:rPr dirty="0"/>
            </a:br>
            <a:r>
              <a:rPr dirty="0"/>
              <a:t>FIRME NAS PROMESSAS DE JESUS, MEU MESTRE!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862263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FIRME, FIRME,</a:t>
            </a:r>
            <a:br>
              <a:rPr dirty="0"/>
            </a:br>
            <a:r>
              <a:rPr dirty="0"/>
              <a:t>SIM, FIRME NAS PROMESSAS DE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90056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FIRME NAS PROMESSAS,</a:t>
            </a:r>
            <a:br>
              <a:rPr dirty="0"/>
            </a:br>
            <a:r>
              <a:rPr dirty="0"/>
              <a:t>SEMPRE VEJO ASSIM</a:t>
            </a:r>
            <a:r>
              <a:rPr dirty="0" smtClean="0"/>
              <a:t>,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430016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PURIFICAÇÃO NO SANGUE PARA MIM!</a:t>
            </a:r>
          </a:p>
        </p:txBody>
      </p:sp>
    </p:spTree>
    <p:extLst>
      <p:ext uri="{BB962C8B-B14F-4D97-AF65-F5344CB8AC3E}">
        <p14:creationId xmlns:p14="http://schemas.microsoft.com/office/powerpoint/2010/main" val="30211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3366120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PLENA LIBERDADE</a:t>
            </a:r>
            <a:br>
              <a:rPr dirty="0"/>
            </a:br>
            <a:r>
              <a:rPr dirty="0"/>
              <a:t>JÁ DESFRUTO, ENFIM;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571750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FIRME NAS PROMESSAS DE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852936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FIRME, FIRME,</a:t>
            </a:r>
            <a:br>
              <a:rPr dirty="0"/>
            </a:br>
            <a:r>
              <a:rPr dirty="0"/>
              <a:t>FIRME NAS PROMESSAS DE JESUS, MEU MESTRE!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862263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FIRME, FIRME,</a:t>
            </a:r>
            <a:br>
              <a:rPr dirty="0"/>
            </a:br>
            <a:r>
              <a:rPr dirty="0"/>
              <a:t>SIM, FIRME NAS PROMESSAS DE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790056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tabLst>
                <a:tab pos="2243138" algn="l"/>
              </a:tabLst>
              <a:defRPr/>
            </a:pPr>
            <a:r>
              <a:rPr dirty="0"/>
              <a:t>FIRME NAS PROMESSAS DO SENHOR JESUS</a:t>
            </a:r>
            <a:r>
              <a:rPr dirty="0" smtClean="0"/>
              <a:t>,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183111"/>
            <a:ext cx="9144000" cy="1470025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FIRME NAS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PROMESSAS</a:t>
            </a:r>
            <a:r>
              <a:rPr dirty="0"/>
              <a:t/>
            </a:r>
            <a:br>
              <a:rPr dirty="0"/>
            </a:br>
            <a:r>
              <a:rPr dirty="0"/>
              <a:t>DO MEU SALVADOR,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502024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tabLst>
                <a:tab pos="2243138" algn="l"/>
              </a:tabLst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EM AMOR LIGADO SEMPRE À SUA CRUZ!</a:t>
            </a:r>
          </a:p>
        </p:txBody>
      </p:sp>
    </p:spTree>
    <p:extLst>
      <p:ext uri="{BB962C8B-B14F-4D97-AF65-F5344CB8AC3E}">
        <p14:creationId xmlns:p14="http://schemas.microsoft.com/office/powerpoint/2010/main" val="17879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CADA DIA MAIS ME ALEGRO EM SUA LUZ</a:t>
            </a:r>
            <a:r>
              <a:rPr dirty="0" smtClean="0"/>
              <a:t>,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FIRME NAS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PROMESSAS </a:t>
            </a:r>
            <a:r>
              <a:rPr dirty="0"/>
              <a:t>DE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JESUS</a:t>
            </a:r>
            <a:r>
              <a:rPr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38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862064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FIRME, FIRME,</a:t>
            </a:r>
            <a:br>
              <a:rPr dirty="0"/>
            </a:br>
            <a:r>
              <a:rPr dirty="0"/>
              <a:t>FIRME NAS PROMESSAS DE JESUS, MEU MESTRE!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934072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FIRME, FIRME,</a:t>
            </a:r>
            <a:br>
              <a:rPr dirty="0"/>
            </a:br>
            <a:r>
              <a:rPr dirty="0"/>
              <a:t>SIM, FIRME NAS PROMESSAS DE JESUS!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643063" y="5214938"/>
            <a:ext cx="5857875" cy="158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76872"/>
            <a:ext cx="9144000" cy="1470025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CANTAREI LOUVORES</a:t>
            </a:r>
            <a:br>
              <a:rPr dirty="0"/>
            </a:br>
            <a:r>
              <a:rPr dirty="0"/>
              <a:t>AO MEU CRIADOR!</a:t>
            </a:r>
          </a:p>
        </p:txBody>
      </p:sp>
    </p:spTree>
    <p:extLst>
      <p:ext uri="{BB962C8B-B14F-4D97-AF65-F5344CB8AC3E}">
        <p14:creationId xmlns:p14="http://schemas.microsoft.com/office/powerpoint/2010/main" val="7164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FICO, PELOS SÉCULOS</a:t>
            </a:r>
            <a:br>
              <a:rPr dirty="0"/>
            </a:br>
            <a:r>
              <a:rPr dirty="0"/>
              <a:t>DO SEU AMOR,</a:t>
            </a:r>
            <a:br>
              <a:rPr dirty="0"/>
            </a:br>
            <a:r>
              <a:rPr dirty="0"/>
              <a:t>FIRME NAS </a:t>
            </a:r>
            <a:r>
              <a:rPr dirty="0" smtClean="0"/>
              <a:t>PROMESSAS </a:t>
            </a:r>
            <a:r>
              <a:rPr dirty="0"/>
              <a:t>DE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934072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FIRME, FIRME,</a:t>
            </a:r>
            <a:br>
              <a:rPr dirty="0"/>
            </a:br>
            <a:r>
              <a:rPr dirty="0"/>
              <a:t>FIRME NAS PROMESSAS DE JESUS, MEU MESTRE!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862263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FIRME, FIRME,</a:t>
            </a:r>
            <a:br>
              <a:rPr dirty="0"/>
            </a:br>
            <a:r>
              <a:rPr dirty="0"/>
              <a:t>SIM, FIRME NAS PROMESSAS DE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244475" y="3071813"/>
            <a:ext cx="8697913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FIRME NAS PROMESSAS HEI DE TRABALHAR,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244475" y="2500313"/>
            <a:ext cx="8697913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TENDO O VERBO ETERNO SEMPRE A ME AMPARAR!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MESMO EM TEMPESTADE</a:t>
            </a:r>
            <a:br>
              <a:rPr dirty="0"/>
            </a:br>
            <a:r>
              <a:rPr dirty="0"/>
              <a:t>VOU SEM VACILAR</a:t>
            </a:r>
            <a:r>
              <a:rPr dirty="0" smtClean="0"/>
              <a:t>,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375</TotalTime>
  <Words>73</Words>
  <Application>Microsoft Office PowerPoint</Application>
  <PresentationFormat>Apresentação na tela (4:3)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Aller Display</vt:lpstr>
      <vt:lpstr>Arial</vt:lpstr>
      <vt:lpstr>Calibri</vt:lpstr>
      <vt:lpstr>IPM agua</vt:lpstr>
      <vt:lpstr>FIRME NAS PROMESSAS  (177)</vt:lpstr>
      <vt:lpstr>FIRME NAS  PROMESSAS DO MEU SALVADOR, </vt:lpstr>
      <vt:lpstr> CANTAREI LOUVORES AO MEU CRIADOR!</vt:lpstr>
      <vt:lpstr>FICO, PELOS SÉCULOS DO SEU AMOR, FIRME NAS PROMESSAS DE JESUS!</vt:lpstr>
      <vt:lpstr>FIRME, FIRME, FIRME NAS PROMESSAS DE JESUS, MEU MESTRE!</vt:lpstr>
      <vt:lpstr>FIRME, FIRME, SIM, FIRME NAS PROMESSAS DE JESUS!</vt:lpstr>
      <vt:lpstr>FIRME NAS PROMESSAS HEI DE TRABALHAR, </vt:lpstr>
      <vt:lpstr> TENDO O VERBO ETERNO SEMPRE A ME AMPARAR!</vt:lpstr>
      <vt:lpstr>MESMO EM TEMPESTADE VOU SEM VACILAR,</vt:lpstr>
      <vt:lpstr> FIRME NAS  PROMESSAS DE  JESUS!</vt:lpstr>
      <vt:lpstr>FIRME, FIRME, FIRME NAS PROMESSAS DE JESUS, MEU MESTRE!</vt:lpstr>
      <vt:lpstr>FIRME, FIRME, SIM, FIRME NAS PROMESSAS DE JESUS!</vt:lpstr>
      <vt:lpstr>FIRME NAS PROMESSAS, SEMPRE VEJO ASSIM,</vt:lpstr>
      <vt:lpstr> PURIFICAÇÃO NO SANGUE PARA MIM!</vt:lpstr>
      <vt:lpstr>PLENA LIBERDADE JÁ DESFRUTO, ENFIM; </vt:lpstr>
      <vt:lpstr> FIRME NAS PROMESSAS DE JESUS!</vt:lpstr>
      <vt:lpstr>FIRME, FIRME, FIRME NAS PROMESSAS DE JESUS, MEU MESTRE!</vt:lpstr>
      <vt:lpstr>FIRME, FIRME, SIM, FIRME NAS PROMESSAS DE JESUS!</vt:lpstr>
      <vt:lpstr>FIRME NAS PROMESSAS DO SENHOR JESUS,</vt:lpstr>
      <vt:lpstr> EM AMOR LIGADO SEMPRE À SUA CRUZ!</vt:lpstr>
      <vt:lpstr>CADA DIA MAIS ME ALEGRO EM SUA LUZ,</vt:lpstr>
      <vt:lpstr> FIRME NAS  PROMESSAS DE  JESUS!</vt:lpstr>
      <vt:lpstr>FIRME, FIRME, FIRME NAS PROMESSAS DE JESUS, MEU MESTRE!</vt:lpstr>
      <vt:lpstr>FIRME, FIRME, SIM, FIRME NAS PROMESSAS DE JESUS!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 NAS PROMESSAS DO MEU SALVADOR, CANTAREI LOUVORES AO MEU CRIADOR FICO PELOS SÉCULOS DO SEU AMOR FIRME NAS PROMESSAS DE JESUS!</dc:title>
  <dc:creator>Meu Computador</dc:creator>
  <cp:lastModifiedBy>Narrubia</cp:lastModifiedBy>
  <cp:revision>23</cp:revision>
  <dcterms:created xsi:type="dcterms:W3CDTF">2003-08-24T20:20:13Z</dcterms:created>
  <dcterms:modified xsi:type="dcterms:W3CDTF">2017-04-09T15:25:15Z</dcterms:modified>
</cp:coreProperties>
</file>