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74" r:id="rId6"/>
    <p:sldId id="258" r:id="rId7"/>
    <p:sldId id="259" r:id="rId8"/>
    <p:sldId id="275" r:id="rId9"/>
    <p:sldId id="260" r:id="rId10"/>
    <p:sldId id="276" r:id="rId11"/>
    <p:sldId id="264" r:id="rId12"/>
    <p:sldId id="261" r:id="rId13"/>
    <p:sldId id="277" r:id="rId14"/>
    <p:sldId id="262" r:id="rId15"/>
    <p:sldId id="278" r:id="rId16"/>
    <p:sldId id="265" r:id="rId17"/>
    <p:sldId id="263" r:id="rId18"/>
    <p:sldId id="279" r:id="rId19"/>
    <p:sldId id="266" r:id="rId20"/>
    <p:sldId id="280" r:id="rId21"/>
    <p:sldId id="270" r:id="rId22"/>
    <p:sldId id="267" r:id="rId23"/>
    <p:sldId id="281" r:id="rId24"/>
    <p:sldId id="268" r:id="rId25"/>
    <p:sldId id="282" r:id="rId26"/>
    <p:sldId id="27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8" autoAdjust="0"/>
    <p:restoredTop sz="94632" autoAdjust="0"/>
  </p:normalViewPr>
  <p:slideViewPr>
    <p:cSldViewPr>
      <p:cViewPr varScale="1">
        <p:scale>
          <a:sx n="58" d="100"/>
          <a:sy n="58" d="100"/>
        </p:scale>
        <p:origin x="58" y="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1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01AD-FFA6-4106-A70B-56F4D87D3AC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38BF1-5851-402D-8A7E-93562D718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8000" b="1" dirty="0" smtClean="0">
                <a:solidFill>
                  <a:schemeClr val="bg1"/>
                </a:solidFill>
              </a:rPr>
              <a:t>O PRIMEIRO NATAL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Hino 231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MUITAS </a:t>
            </a:r>
            <a:r>
              <a:rPr lang="pt-BR" sz="6600" b="1" dirty="0" smtClean="0">
                <a:solidFill>
                  <a:schemeClr val="bg1"/>
                </a:solidFill>
              </a:rPr>
              <a:t>NOITES, AINDA, EM FULGENTE ESPLENDOR.</a:t>
            </a:r>
          </a:p>
        </p:txBody>
      </p:sp>
    </p:spTree>
    <p:extLst>
      <p:ext uri="{BB962C8B-B14F-4D97-AF65-F5344CB8AC3E}">
        <p14:creationId xmlns:p14="http://schemas.microsoft.com/office/powerpoint/2010/main" val="7574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É VINDO AO MUNDO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REI DIVINAL!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TAL ESTRELA APARECEU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OS MAGOS </a:t>
            </a:r>
            <a:r>
              <a:rPr lang="pt-BR" sz="6600" b="1" dirty="0" smtClean="0">
                <a:solidFill>
                  <a:schemeClr val="bg1"/>
                </a:solidFill>
              </a:rPr>
              <a:t>GUIOU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PELA </a:t>
            </a:r>
            <a:r>
              <a:rPr lang="pt-BR" sz="6600" b="1" dirty="0" smtClean="0">
                <a:solidFill>
                  <a:schemeClr val="bg1"/>
                </a:solidFill>
              </a:rPr>
              <a:t>ESTRADA A BELÉM, RUMO CERTO OS CONDUZ.</a:t>
            </a:r>
          </a:p>
        </p:txBody>
      </p:sp>
    </p:spTree>
    <p:extLst>
      <p:ext uri="{BB962C8B-B14F-4D97-AF65-F5344CB8AC3E}">
        <p14:creationId xmlns:p14="http://schemas.microsoft.com/office/powerpoint/2010/main" val="4368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E CHEGANDO ALI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POR FIM, A ESTRELA PAROU,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MESMO </a:t>
            </a:r>
            <a:r>
              <a:rPr lang="pt-BR" sz="6600" b="1" dirty="0" smtClean="0">
                <a:solidFill>
                  <a:schemeClr val="bg1"/>
                </a:solidFill>
              </a:rPr>
              <a:t>ACIMA DA CASA EM QUE ESTAVA JESUS.</a:t>
            </a:r>
          </a:p>
        </p:txBody>
      </p:sp>
    </p:spTree>
    <p:extLst>
      <p:ext uri="{BB962C8B-B14F-4D97-AF65-F5344CB8AC3E}">
        <p14:creationId xmlns:p14="http://schemas.microsoft.com/office/powerpoint/2010/main" val="25095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É VINDO AO MUNDO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REI DIVINAL!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E OS MAGOS COM AFÃ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SUBLIME TEMOR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OS </a:t>
            </a:r>
            <a:r>
              <a:rPr lang="pt-BR" sz="6600" b="1" dirty="0" smtClean="0">
                <a:solidFill>
                  <a:schemeClr val="bg1"/>
                </a:solidFill>
              </a:rPr>
              <a:t>JOELHOS DOBRARAM NAQUELE LUGAR,</a:t>
            </a:r>
          </a:p>
        </p:txBody>
      </p:sp>
    </p:spTree>
    <p:extLst>
      <p:ext uri="{BB962C8B-B14F-4D97-AF65-F5344CB8AC3E}">
        <p14:creationId xmlns:p14="http://schemas.microsoft.com/office/powerpoint/2010/main" val="23307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PARA OFERTAS LIBERAIS,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DE RARO VALOR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EIS QUE UM ANJO PROCLAMOU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PRIMEIRO NATAL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QUAL </a:t>
            </a:r>
            <a:r>
              <a:rPr lang="pt-BR" sz="6600" b="1" dirty="0" smtClean="0">
                <a:solidFill>
                  <a:schemeClr val="bg1"/>
                </a:solidFill>
              </a:rPr>
              <a:t>INCENSO, OURO E MIRRA, AO MENINO ENTREGAR.</a:t>
            </a:r>
          </a:p>
        </p:txBody>
      </p:sp>
    </p:spTree>
    <p:extLst>
      <p:ext uri="{BB962C8B-B14F-4D97-AF65-F5344CB8AC3E}">
        <p14:creationId xmlns:p14="http://schemas.microsoft.com/office/powerpoint/2010/main" val="20580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É VINDO AO MUNDO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REI DIVINAL!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E COMO ELES, VIMOS NÓS, COM INTENSO FERVOR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DAR </a:t>
            </a:r>
            <a:r>
              <a:rPr lang="pt-BR" sz="6600" b="1" dirty="0" smtClean="0">
                <a:solidFill>
                  <a:schemeClr val="bg1"/>
                </a:solidFill>
              </a:rPr>
              <a:t>LOUVORES SINCEROS A QUEM 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NOS AMOU;</a:t>
            </a:r>
          </a:p>
        </p:txBody>
      </p:sp>
    </p:spTree>
    <p:extLst>
      <p:ext uri="{BB962C8B-B14F-4D97-AF65-F5344CB8AC3E}">
        <p14:creationId xmlns:p14="http://schemas.microsoft.com/office/powerpoint/2010/main" val="917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ADORAR DE CORAÇÃO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SUPREMO </a:t>
            </a:r>
            <a:r>
              <a:rPr lang="pt-BR" sz="6600" b="1" dirty="0" smtClean="0">
                <a:solidFill>
                  <a:schemeClr val="bg1"/>
                </a:solidFill>
              </a:rPr>
              <a:t>SENHOR</a:t>
            </a: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QUE</a:t>
            </a:r>
            <a:r>
              <a:rPr lang="pt-BR" sz="6600" b="1" dirty="0" smtClean="0">
                <a:solidFill>
                  <a:schemeClr val="bg1"/>
                </a:solidFill>
              </a:rPr>
              <a:t>, MORRENDO NA CRUZ, NOSSAS ALMAS SALVOU!</a:t>
            </a:r>
          </a:p>
        </p:txBody>
      </p:sp>
    </p:spTree>
    <p:extLst>
      <p:ext uri="{BB962C8B-B14F-4D97-AF65-F5344CB8AC3E}">
        <p14:creationId xmlns:p14="http://schemas.microsoft.com/office/powerpoint/2010/main" val="2524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É VINDO AO MUNDO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REI DIVINAL!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(2x)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1403350" y="5733256"/>
            <a:ext cx="63373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A UNS POBRES PASTORES AO PÉ DE BELÉM</a:t>
            </a:r>
          </a:p>
        </p:txBody>
      </p:sp>
    </p:spTree>
    <p:extLst>
      <p:ext uri="{BB962C8B-B14F-4D97-AF65-F5344CB8AC3E}">
        <p14:creationId xmlns:p14="http://schemas.microsoft.com/office/powerpoint/2010/main" val="864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QUE, NOS CAMPOS,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A GUARDAR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SEU REBANHO, AFINAL,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endParaRPr lang="pt-BR" sz="6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SUPORTAVAM,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DA </a:t>
            </a:r>
            <a:r>
              <a:rPr lang="pt-BR" sz="6600" b="1" dirty="0" smtClean="0">
                <a:solidFill>
                  <a:schemeClr val="bg1"/>
                </a:solidFill>
              </a:rPr>
              <a:t>NOITE,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FRIO TAMBÉM.</a:t>
            </a:r>
          </a:p>
        </p:txBody>
      </p:sp>
    </p:spTree>
    <p:extLst>
      <p:ext uri="{BB962C8B-B14F-4D97-AF65-F5344CB8AC3E}">
        <p14:creationId xmlns:p14="http://schemas.microsoft.com/office/powerpoint/2010/main" val="32292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NATAL! NATAL!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É VINDO AO MUNDO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O REI DIVINAL!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DE REPENTE, LÁ NO CÉU, LINDA ESTRELA SURGIU,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E </a:t>
            </a:r>
            <a:r>
              <a:rPr lang="pt-BR" sz="6600" b="1" dirty="0" smtClean="0">
                <a:solidFill>
                  <a:schemeClr val="bg1"/>
                </a:solidFill>
              </a:rPr>
              <a:t>NO ORIENTE BRILHOU COM ESTRANHO FULGOR.</a:t>
            </a:r>
          </a:p>
        </p:txBody>
      </p:sp>
    </p:spTree>
    <p:extLst>
      <p:ext uri="{BB962C8B-B14F-4D97-AF65-F5344CB8AC3E}">
        <p14:creationId xmlns:p14="http://schemas.microsoft.com/office/powerpoint/2010/main" val="39059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VEIO À TERRA FORTE LUZ, QUE DO CÉU LHE CAIU,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82</TotalTime>
  <Words>150</Words>
  <Application>Microsoft Office PowerPoint</Application>
  <PresentationFormat>Apresentação na tela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Aller Display</vt:lpstr>
      <vt:lpstr>Arial</vt:lpstr>
      <vt:lpstr>Calibri</vt:lpstr>
      <vt:lpstr>azul</vt:lpstr>
      <vt:lpstr> O PRIMEIRO NATAL Hino 231</vt:lpstr>
      <vt:lpstr>EIS QUE UM ANJO PROCLAMOU O PRIMEIRO NATAL,</vt:lpstr>
      <vt:lpstr> A UNS POBRES PASTORES AO PÉ DE BELÉM</vt:lpstr>
      <vt:lpstr>QUE, NOS CAMPOS, A GUARDAR SEU REBANHO, AFINAL, </vt:lpstr>
      <vt:lpstr> SUPORTAVAM,  DA NOITE, O FRIO TAMBÉM.</vt:lpstr>
      <vt:lpstr>NATAL! NATAL! NATAL! NATAL! É VINDO AO MUNDO O REI DIVINAL!</vt:lpstr>
      <vt:lpstr>DE REPENTE, LÁ NO CÉU, LINDA ESTRELA SURGIU, </vt:lpstr>
      <vt:lpstr>E NO ORIENTE BRILHOU COM ESTRANHO FULGOR.</vt:lpstr>
      <vt:lpstr>VEIO À TERRA FORTE LUZ, QUE DO CÉU LHE CAIU, </vt:lpstr>
      <vt:lpstr>MUITAS NOITES, AINDA, EM FULGENTE ESPLENDOR.</vt:lpstr>
      <vt:lpstr>NATAL! NATAL! NATAL! NATAL! É VINDO AO MUNDO O REI DIVINAL!</vt:lpstr>
      <vt:lpstr>TAL ESTRELA APARECEU E OS MAGOS GUIOU</vt:lpstr>
      <vt:lpstr>PELA ESTRADA A BELÉM, RUMO CERTO OS CONDUZ.</vt:lpstr>
      <vt:lpstr>E CHEGANDO ALI POR FIM, A ESTRELA PAROU, </vt:lpstr>
      <vt:lpstr>MESMO ACIMA DA CASA EM QUE ESTAVA JESUS.</vt:lpstr>
      <vt:lpstr>NATAL! NATAL! NATAL! NATAL! É VINDO AO MUNDO O REI DIVINAL!</vt:lpstr>
      <vt:lpstr>E OS MAGOS COM AFÃ E SUBLIME TEMOR,</vt:lpstr>
      <vt:lpstr>OS JOELHOS DOBRARAM NAQUELE LUGAR,</vt:lpstr>
      <vt:lpstr>PARA OFERTAS LIBERAIS, E DE RARO VALOR,</vt:lpstr>
      <vt:lpstr>QUAL INCENSO, OURO E MIRRA, AO MENINO ENTREGAR.</vt:lpstr>
      <vt:lpstr>NATAL! NATAL! NATAL! NATAL! É VINDO AO MUNDO O REI DIVINAL!</vt:lpstr>
      <vt:lpstr>E COMO ELES, VIMOS NÓS, COM INTENSO FERVOR,</vt:lpstr>
      <vt:lpstr>DAR LOUVORES SINCEROS A QUEM  NOS AMOU;</vt:lpstr>
      <vt:lpstr>ADORAR DE CORAÇÃO O SUPREMO SENHOR</vt:lpstr>
      <vt:lpstr>QUE, MORRENDO NA CRUZ, NOSSAS ALMAS SALVOU!</vt:lpstr>
      <vt:lpstr>NATAL! NATAL! NATAL! NATAL! É VINDO AO MUNDO O REI DIVINAL! (2x)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Narrubia</cp:lastModifiedBy>
  <cp:revision>13</cp:revision>
  <dcterms:created xsi:type="dcterms:W3CDTF">2003-12-03T16:54:17Z</dcterms:created>
  <dcterms:modified xsi:type="dcterms:W3CDTF">2017-04-09T15:41:27Z</dcterms:modified>
</cp:coreProperties>
</file>