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68" r:id="rId5"/>
    <p:sldId id="258" r:id="rId6"/>
    <p:sldId id="259" r:id="rId7"/>
    <p:sldId id="269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B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36" autoAdjust="0"/>
  </p:normalViewPr>
  <p:slideViewPr>
    <p:cSldViewPr>
      <p:cViewPr varScale="1">
        <p:scale>
          <a:sx n="65" d="100"/>
          <a:sy n="65" d="100"/>
        </p:scale>
        <p:origin x="58" y="3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653927B-57DC-41BD-97A4-9AD0FFD781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CFAF121-2020-4CA7-8146-344FA2B1DF5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A640F8A-3E77-47F2-8C7F-3CE3F0768A4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916113"/>
            <a:ext cx="9144000" cy="2808287"/>
          </a:xfrm>
        </p:spPr>
        <p:txBody>
          <a:bodyPr/>
          <a:lstStyle/>
          <a:p>
            <a:r>
              <a:rPr lang="pt-BR" sz="5000" b="1" dirty="0"/>
              <a:t/>
            </a:r>
            <a:br>
              <a:rPr lang="pt-BR" sz="5000" b="1" dirty="0"/>
            </a:br>
            <a:r>
              <a:rPr lang="pt-BR" sz="8000" b="1" dirty="0" smtClean="0"/>
              <a:t>JESUS </a:t>
            </a:r>
            <a:r>
              <a:rPr lang="pt-BR" sz="8000" b="1" dirty="0" smtClean="0"/>
              <a:t>NASCEU</a:t>
            </a:r>
            <a:r>
              <a:rPr lang="pt-BR" sz="5000" b="1" dirty="0"/>
              <a:t/>
            </a:r>
            <a:br>
              <a:rPr lang="pt-BR" sz="5000" b="1" dirty="0"/>
            </a:br>
            <a:r>
              <a:rPr lang="pt-BR" sz="4400" b="1" i="1" dirty="0" smtClean="0"/>
              <a:t>Hino 237</a:t>
            </a:r>
            <a:endParaRPr lang="pt-BR" sz="4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916113"/>
            <a:ext cx="9144000" cy="2808287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</a:rPr>
              <a:t>VINDE, CANTAI!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JESUS NASCEU!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À TERRA A LUZ DESCEU!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0608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</a:rPr>
              <a:t>A GRAÇA INFINDA 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AO MUNDO VEM</a:t>
            </a:r>
            <a:br>
              <a:rPr lang="pt-BR" sz="6600" b="1" dirty="0">
                <a:solidFill>
                  <a:schemeClr val="bg1"/>
                </a:solidFill>
              </a:rPr>
            </a:br>
            <a:endParaRPr lang="pt-BR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06080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</a:rPr>
              <a:t>NA </a:t>
            </a:r>
            <a:r>
              <a:rPr lang="pt-BR" sz="6600" b="1" dirty="0">
                <a:solidFill>
                  <a:schemeClr val="bg1"/>
                </a:solidFill>
              </a:rPr>
              <a:t>GRUTA DE BELÉM, 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NA GRUTA DE BELÉM</a:t>
            </a:r>
            <a:r>
              <a:rPr lang="pt-BR" sz="6600" b="1" dirty="0" smtClean="0">
                <a:solidFill>
                  <a:schemeClr val="bg1"/>
                </a:solidFill>
              </a:rPr>
              <a:t>,</a:t>
            </a:r>
            <a:br>
              <a:rPr lang="pt-BR" sz="6600" b="1" dirty="0" smtClean="0">
                <a:solidFill>
                  <a:schemeClr val="bg1"/>
                </a:solidFill>
              </a:rPr>
            </a:br>
            <a:r>
              <a:rPr lang="pt-BR" dirty="0"/>
              <a:t>JESUS, O AMADO,</a:t>
            </a:r>
            <a:br>
              <a:rPr lang="pt-BR" dirty="0"/>
            </a:br>
            <a:r>
              <a:rPr lang="pt-BR" dirty="0"/>
              <a:t>O SUMO BEM!</a:t>
            </a:r>
            <a:endParaRPr lang="pt-BR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3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1804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</a:rPr>
              <a:t>SIM PROCLAMAI,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EM DERREDOR, 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QUE FOI POR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GRANDE AMOR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092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>
                <a:solidFill>
                  <a:schemeClr val="bg1"/>
                </a:solidFill>
              </a:rPr>
              <a:t> QUE À TERRA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VEIO O SUMO BEM,</a:t>
            </a:r>
            <a:br>
              <a:rPr lang="pt-BR" sz="6600" b="1" dirty="0">
                <a:solidFill>
                  <a:schemeClr val="bg1"/>
                </a:solidFill>
              </a:rPr>
            </a:br>
            <a:endParaRPr lang="pt-BR"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80928"/>
            <a:ext cx="9144000" cy="1143000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sz="6600" b="1" dirty="0" smtClean="0">
                <a:solidFill>
                  <a:schemeClr val="bg1"/>
                </a:solidFill>
              </a:rPr>
              <a:t>NA </a:t>
            </a:r>
            <a:r>
              <a:rPr lang="pt-BR" sz="6600" b="1" dirty="0">
                <a:solidFill>
                  <a:schemeClr val="bg1"/>
                </a:solidFill>
              </a:rPr>
              <a:t>GRUTA DE BELÉM,</a:t>
            </a:r>
            <a:br>
              <a:rPr lang="pt-BR" sz="6600" b="1" dirty="0">
                <a:solidFill>
                  <a:schemeClr val="bg1"/>
                </a:solidFill>
              </a:rPr>
            </a:br>
            <a:r>
              <a:rPr lang="pt-BR" sz="6600" b="1" dirty="0">
                <a:solidFill>
                  <a:schemeClr val="bg1"/>
                </a:solidFill>
              </a:rPr>
              <a:t>NA GRUTA DE BELÉM</a:t>
            </a:r>
            <a:r>
              <a:rPr lang="pt-BR" sz="6600" b="1" dirty="0" smtClean="0">
                <a:solidFill>
                  <a:schemeClr val="bg1"/>
                </a:solidFill>
              </a:rPr>
              <a:t>,</a:t>
            </a:r>
            <a:br>
              <a:rPr lang="pt-BR" sz="6600" b="1" dirty="0" smtClean="0">
                <a:solidFill>
                  <a:schemeClr val="bg1"/>
                </a:solidFill>
              </a:rPr>
            </a:br>
            <a:r>
              <a:rPr lang="pt-BR" dirty="0"/>
              <a:t>JESUS, HUMILDE,</a:t>
            </a:r>
            <a:br>
              <a:rPr lang="pt-BR" dirty="0"/>
            </a:br>
            <a:r>
              <a:rPr lang="pt-BR" dirty="0"/>
              <a:t>AO MUNDO VEM.</a:t>
            </a:r>
            <a:br>
              <a:rPr lang="pt-BR" dirty="0"/>
            </a:br>
            <a:r>
              <a:rPr lang="pt-BR" dirty="0"/>
              <a:t>AMÉM.</a:t>
            </a:r>
            <a:endParaRPr lang="pt-BR" sz="6600" b="1" dirty="0">
              <a:solidFill>
                <a:schemeClr val="bg1"/>
              </a:solidFill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1691680" y="5517232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24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azul</Template>
  <TotalTime>37</TotalTime>
  <Words>24</Words>
  <Application>Microsoft Office PowerPoint</Application>
  <PresentationFormat>Apresentação na tela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Aller Display</vt:lpstr>
      <vt:lpstr>Arial</vt:lpstr>
      <vt:lpstr>Calibri</vt:lpstr>
      <vt:lpstr>azul</vt:lpstr>
      <vt:lpstr> JESUS NASCEU Hino 237</vt:lpstr>
      <vt:lpstr>VINDE, CANTAI! JESUS NASCEU! À TERRA A LUZ DESCEU!</vt:lpstr>
      <vt:lpstr>A GRAÇA INFINDA  AO MUNDO VEM </vt:lpstr>
      <vt:lpstr>NA GRUTA DE BELÉM,  NA GRUTA DE BELÉM, JESUS, O AMADO, O SUMO BEM!</vt:lpstr>
      <vt:lpstr>SIM PROCLAMAI, EM DERREDOR,  QUE FOI POR GRANDE AMOR</vt:lpstr>
      <vt:lpstr> QUE À TERRA VEIO O SUMO BEM, </vt:lpstr>
      <vt:lpstr>NA GRUTA DE BELÉM, NA GRUTA DE BELÉM, JESUS, HUMILDE, AO MUNDO VEM. AMÉM.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VINDE, CANTAI! JESUS NASCEU! À TERRA A LUZ DESCEU! A GRAÇA INFINDA</dc:title>
  <dc:creator>PC</dc:creator>
  <cp:lastModifiedBy>Narrubia</cp:lastModifiedBy>
  <cp:revision>7</cp:revision>
  <dcterms:created xsi:type="dcterms:W3CDTF">2003-12-03T17:35:40Z</dcterms:created>
  <dcterms:modified xsi:type="dcterms:W3CDTF">2017-04-09T15:44:02Z</dcterms:modified>
</cp:coreProperties>
</file>