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9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309" r:id="rId16"/>
    <p:sldId id="310" r:id="rId17"/>
    <p:sldId id="311" r:id="rId18"/>
    <p:sldId id="312" r:id="rId19"/>
    <p:sldId id="313" r:id="rId20"/>
    <p:sldId id="274" r:id="rId21"/>
    <p:sldId id="275" r:id="rId22"/>
    <p:sldId id="276" r:id="rId23"/>
    <p:sldId id="277" r:id="rId24"/>
    <p:sldId id="314" r:id="rId25"/>
    <p:sldId id="315" r:id="rId26"/>
    <p:sldId id="316" r:id="rId27"/>
    <p:sldId id="317" r:id="rId28"/>
    <p:sldId id="318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B33F961-4273-4DBD-982F-6B99B0267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44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364C7C09-8699-4443-A593-67C37B1F14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76277-9F5C-438E-A90C-B5CD14B53F4C}" type="slidenum">
              <a:rPr lang="pt-BR"/>
              <a:pPr/>
              <a:t>1</a:t>
            </a:fld>
            <a:endParaRPr lang="pt-B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3765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C5B6D-690C-49B4-A572-33FDF2EBF529}" type="slidenum">
              <a:rPr lang="pt-BR"/>
              <a:pPr/>
              <a:t>10</a:t>
            </a:fld>
            <a:endParaRPr lang="pt-B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3797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54418-AEDF-4BE8-BAC2-ADF147E6A1E8}" type="slidenum">
              <a:rPr lang="pt-BR"/>
              <a:pPr/>
              <a:t>11</a:t>
            </a:fld>
            <a:endParaRPr lang="pt-B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375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EFF36-9C79-4ED6-9ED4-BBEF957F48D1}" type="slidenum">
              <a:rPr lang="pt-BR"/>
              <a:pPr/>
              <a:t>12</a:t>
            </a:fld>
            <a:endParaRPr lang="pt-B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4984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52795-A862-41F4-8BFB-46CCB7530D12}" type="slidenum">
              <a:rPr lang="pt-BR"/>
              <a:pPr/>
              <a:t>13</a:t>
            </a:fld>
            <a:endParaRPr lang="pt-B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9774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03867-3573-4B4F-8B34-D1702F59F262}" type="slidenum">
              <a:rPr lang="pt-BR"/>
              <a:pPr/>
              <a:t>14</a:t>
            </a:fld>
            <a:endParaRPr lang="pt-B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42865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AC0EE-7CD6-43CE-9167-D51A381214F6}" type="slidenum">
              <a:rPr lang="pt-BR"/>
              <a:pPr/>
              <a:t>15</a:t>
            </a:fld>
            <a:endParaRPr lang="pt-B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724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3A84E-194F-4CFC-83DA-DC4B490411C8}" type="slidenum">
              <a:rPr lang="pt-BR"/>
              <a:pPr/>
              <a:t>16</a:t>
            </a:fld>
            <a:endParaRPr lang="pt-B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1563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5496A-6F29-46EE-A7FD-430805F9CA9D}" type="slidenum">
              <a:rPr lang="pt-BR"/>
              <a:pPr/>
              <a:t>17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8469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57FC1-7166-4E8A-9928-C6E240F7E89F}" type="slidenum">
              <a:rPr lang="pt-BR"/>
              <a:pPr/>
              <a:t>18</a:t>
            </a:fld>
            <a:endParaRPr lang="pt-B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988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6A0C3-2A4E-47B6-9947-B46F611D2B7B}" type="slidenum">
              <a:rPr lang="pt-BR"/>
              <a:pPr/>
              <a:t>19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158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76277-9F5C-438E-A90C-B5CD14B53F4C}" type="slidenum">
              <a:rPr lang="pt-BR"/>
              <a:pPr/>
              <a:t>2</a:t>
            </a:fld>
            <a:endParaRPr lang="pt-B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8579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91B11-38B3-4C14-B3D4-B4125C7B0D45}" type="slidenum">
              <a:rPr lang="pt-BR"/>
              <a:pPr/>
              <a:t>20</a:t>
            </a:fld>
            <a:endParaRPr lang="pt-B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63175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9124C-150F-4E3D-A3BF-52C93301450C}" type="slidenum">
              <a:rPr lang="pt-BR"/>
              <a:pPr/>
              <a:t>21</a:t>
            </a:fld>
            <a:endParaRPr lang="pt-B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33349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4119B-D336-4940-B1C9-E55BAC3066B1}" type="slidenum">
              <a:rPr lang="pt-BR"/>
              <a:pPr/>
              <a:t>22</a:t>
            </a:fld>
            <a:endParaRPr lang="pt-B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25062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ADC8D-50DA-4014-87F0-1077423A9CC5}" type="slidenum">
              <a:rPr lang="pt-BR"/>
              <a:pPr/>
              <a:t>23</a:t>
            </a:fld>
            <a:endParaRPr 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1295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BC256-0930-44A0-BE0E-63DD290247C0}" type="slidenum">
              <a:rPr lang="pt-BR"/>
              <a:pPr/>
              <a:t>24</a:t>
            </a:fld>
            <a:endParaRPr lang="pt-B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72580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60646-A170-44B2-975A-EBD05F8A4235}" type="slidenum">
              <a:rPr lang="pt-BR"/>
              <a:pPr/>
              <a:t>25</a:t>
            </a:fld>
            <a:endParaRPr 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7447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6572B-89B6-4054-8CC4-ABFAF52CA7B2}" type="slidenum">
              <a:rPr lang="pt-BR"/>
              <a:pPr/>
              <a:t>26</a:t>
            </a:fld>
            <a:endParaRPr lang="pt-B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79116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CB76D-10F5-48A5-AC67-B5155C7BB937}" type="slidenum">
              <a:rPr lang="pt-BR"/>
              <a:pPr/>
              <a:t>27</a:t>
            </a:fld>
            <a:endParaRPr lang="pt-B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52614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E674E-05A9-4AE5-B0AC-7BEA2D17CF1C}" type="slidenum">
              <a:rPr lang="pt-BR"/>
              <a:pPr/>
              <a:t>28</a:t>
            </a:fld>
            <a:endParaRPr lang="pt-BR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3643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57574-453B-4932-962C-6049A4F7D04D}" type="slidenum">
              <a:rPr lang="pt-BR"/>
              <a:pPr/>
              <a:t>3</a:t>
            </a:fld>
            <a:endParaRPr lang="pt-B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1620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E926E-D379-468F-9054-675FF56A096D}" type="slidenum">
              <a:rPr lang="pt-BR"/>
              <a:pPr/>
              <a:t>4</a:t>
            </a:fld>
            <a:endParaRPr lang="pt-B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9734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C0505-AA66-44FF-8C47-89FB78E53270}" type="slidenum">
              <a:rPr lang="pt-BR"/>
              <a:pPr/>
              <a:t>5</a:t>
            </a:fld>
            <a:endParaRPr lang="pt-B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7855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014C8-21D6-4CE4-A8EC-E6939111B902}" type="slidenum">
              <a:rPr lang="pt-BR"/>
              <a:pPr/>
              <a:t>6</a:t>
            </a:fld>
            <a:endParaRPr lang="pt-B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900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FA47-601D-4E35-A77D-4F3E3A6E2860}" type="slidenum">
              <a:rPr lang="pt-BR"/>
              <a:pPr/>
              <a:t>7</a:t>
            </a:fld>
            <a:endParaRPr lang="pt-B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3359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29F359-4128-4153-8FE4-AA9443326C89}" type="slidenum">
              <a:rPr lang="pt-BR"/>
              <a:pPr/>
              <a:t>8</a:t>
            </a:fld>
            <a:endParaRPr lang="pt-B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7611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F1206-06D3-4782-AC07-F54C4E7A0CB4}" type="slidenum">
              <a:rPr lang="pt-BR"/>
              <a:pPr/>
              <a:t>9</a:t>
            </a:fld>
            <a:endParaRPr lang="pt-B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2893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95D79-D581-4B25-8632-D4B2C135477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B9BCF-E478-4E3F-8E43-A300CD58A5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098CF-D90E-48AA-8D16-1DD62D399D9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40768"/>
            <a:ext cx="9144000" cy="4895949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Hino 254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CONVOSCO ESTOU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VOS SALVAR,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 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MESTRE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TÃO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GRANDE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TRISTEZA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 QUER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HOJE CONSUMIR!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8120"/>
            <a:ext cx="91440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dirty="0" smtClean="0"/>
              <a:t>NA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DOR QUE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PERTURBA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MINHA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ALMA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 IMPLORO: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“VEM ME ACUDIR!”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ONDAS DO MAL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ME ENCOBREM, QUEM ME VIRÁ VALER?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9944"/>
            <a:ext cx="9144000" cy="5761384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TARDES,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TARDES,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BOM MESTRE,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ESTOU QUASE A PERECER!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ONDAS ATENDEM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ENCAPELADO MAR,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A IRA DOS HOMENS,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GÊNIO DO MAL;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7525"/>
            <a:ext cx="91440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TAIS ÁGUAS NÃO PODEM A NAU TRAGAR,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LEVA O SENHOR,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TODOS OUVEM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CONVOSCO ESTOU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VOS SALVAR,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 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927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MESTRE,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MAR SE REVOLTA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AS ONDAS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DÃO PAVOR!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MESTRE,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CHEGOU A BONANÇA;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PAZ VEJO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CÉU E O 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839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CORAÇÃO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GOZA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CALMA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NÃO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PODERÁ FINDAR.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9803" dir="189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FIRME AO TEU LADO,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MESTRE,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DONO DA TERRA E CÉU,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HEI DE CHEGAR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BEM SEGURO,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PORTO,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DESTINO MEU.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2136"/>
            <a:ext cx="91440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ONDAS ATENDEM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ENCAPELADO MAR,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A IRA DOS HOMENS,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GÊNIO DO MAL;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0128"/>
            <a:ext cx="91440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TAIS ÁGUAS NÃO PODEM A NAU TRAGAR,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LEVA O SENHOR,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16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TODOS OUVEM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CONVOSCO ESTOU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VOS SALVAR,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 SOSSEGAI!</a:t>
            </a:r>
            <a:endParaRPr lang="pt-BR" sz="6000" b="1" dirty="0" smtClean="0">
              <a:solidFill>
                <a:srgbClr val="FFFF00"/>
              </a:solidFill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1403648" y="5301207"/>
            <a:ext cx="6264695" cy="1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CÉU SE REVESTE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TREVAS,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TEMOS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 SALVADOR!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NÃO SE TE DÁ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MORRAMOS?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PODES ASSIM DORMIR?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91440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A CADA MOMENTO NOS VEMOS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JÁ PRESTES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SUBMERGIR?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7525"/>
            <a:ext cx="8458200" cy="5791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ONDAS ATENDEM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6553200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ENCAPELADO MAR,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A IRA DOS HOMENS,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GÊNIO DO MAL;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96752"/>
            <a:ext cx="9144000" cy="4536504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TAIS ÁGUAS NÃO PODEM A NAU TRAGAR,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LEVA O SENHOR,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13990"/>
            <a:ext cx="9144000" cy="5207298"/>
          </a:xfrm>
          <a:effectLst>
            <a:outerShdw dist="81320" dir="19280412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TODOS OUVEM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MEU MANDAR: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SOSSEGAI!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682</TotalTime>
  <Words>126</Words>
  <Application>Microsoft Office PowerPoint</Application>
  <PresentationFormat>Apresentação na tela (4:3)</PresentationFormat>
  <Paragraphs>56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Aller Display</vt:lpstr>
      <vt:lpstr>Arial</vt:lpstr>
      <vt:lpstr>Calibri</vt:lpstr>
      <vt:lpstr>IPM agua</vt:lpstr>
      <vt:lpstr>SOSSEGAI Hino 254</vt:lpstr>
      <vt:lpstr>MESTRE, O MAR SE REVOLTA E AS ONDAS NOS DÃO PAVOR!</vt:lpstr>
      <vt:lpstr>O CÉU SE REVESTE DE TREVAS, NÃO TEMOS UM SALVADOR!</vt:lpstr>
      <vt:lpstr>NÃO SE TE DÁ QUE MORRAMOS? PODES ASSIM DORMIR?</vt:lpstr>
      <vt:lpstr>SE A CADA MOMENTO NOS VEMOS JÁ PRESTES A SUBMERGIR?</vt:lpstr>
      <vt:lpstr>AS ONDAS ATENDEM AO MEU MANDAR: SOSSEGAI!</vt:lpstr>
      <vt:lpstr>SEJA O ENCAPELADO MAR,  A IRA DOS HOMENS, O GÊNIO DO MAL;</vt:lpstr>
      <vt:lpstr>TAIS ÁGUAS NÃO PODEM A NAU TRAGAR, QUE LEVA O SENHOR, REI DO CÉUS E MAR!</vt:lpstr>
      <vt:lpstr>POIS TODOS OUVEM O MEU MANDAR: SOSSEGAI! SOSSEGAI!</vt:lpstr>
      <vt:lpstr>CONVOSCO ESTOU PARA VOS SALVAR,   SOSSEGAI!</vt:lpstr>
      <vt:lpstr>MESTRE, TÃO  GRANDE TRISTEZA ME QUER HOJE CONSUMIR!</vt:lpstr>
      <vt:lpstr>NA DOR QUE PERTURBA  MINHA ALMA TE IMPLORO: “VEM ME ACUDIR!”</vt:lpstr>
      <vt:lpstr>DE ONDAS DO MAL QUE ME ENCOBREM, QUEM ME VIRÁ VALER?</vt:lpstr>
      <vt:lpstr>NÃO TARDES, NÃO TARDES, BOM MESTRE, ESTOU QUASE A PERECER!</vt:lpstr>
      <vt:lpstr>AS ONDAS ATENDEM AO MEU MANDAR: SOSSEGAI!</vt:lpstr>
      <vt:lpstr>SEJA O ENCAPELADO MAR,  A IRA DOS HOMENS, O GÊNIO DO MAL;</vt:lpstr>
      <vt:lpstr>TAIS ÁGUAS NÃO PODEM A NAU TRAGAR, QUE LEVA O SENHOR, REI DO CÉUS E MAR!</vt:lpstr>
      <vt:lpstr>POIS TODOS OUVEM O MEU MANDAR: SOSSEGAI! SOSSEGAI!</vt:lpstr>
      <vt:lpstr>CONVOSCO ESTOU PARA VOS SALVAR,   SOSSEGAI!</vt:lpstr>
      <vt:lpstr>MESTRE, CHEGOU A BONANÇA; EM PAZ VEJO O CÉU E O MAR!</vt:lpstr>
      <vt:lpstr>O MEU CORAÇÃO GOZA A CALMA QUE NÃO PODERÁ FINDAR.</vt:lpstr>
      <vt:lpstr>FIRME AO TEU LADO, Ó MESTRE, DONO DA TERRA E CÉU,</vt:lpstr>
      <vt:lpstr>EU HEI DE CHEGAR BEM SEGURO, AO PORTO, DESTINO MEU.</vt:lpstr>
      <vt:lpstr>AS ONDAS ATENDEM AO MEU MANDAR: SOSSEGAI!</vt:lpstr>
      <vt:lpstr>SEJA O ENCAPELADO MAR,  A IRA DOS HOMENS, O GÊNIO DO MAL;</vt:lpstr>
      <vt:lpstr>TAIS ÁGUAS NÃO PODEM A NAU TRAGAR, QUE LEVA O SENHOR, REI DO CÉUS E MAR!</vt:lpstr>
      <vt:lpstr>POIS TODOS OUVEM O MEU MANDAR: SOSSEGAI! SOSSEGAI!</vt:lpstr>
      <vt:lpstr>CONVOSCO ESTOU PARA VOS SALVAR,   SOSSEGAI!</vt:lpstr>
    </vt:vector>
  </TitlesOfParts>
  <Company>DPG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MESTRE! O MAR SE REVOLTA E AS ONDAS NOS DÃO PAVOR,</dc:title>
  <dc:creator>Diego Paraizo Garcia</dc:creator>
  <cp:lastModifiedBy>Narrubia</cp:lastModifiedBy>
  <cp:revision>39</cp:revision>
  <dcterms:created xsi:type="dcterms:W3CDTF">1998-03-06T00:43:42Z</dcterms:created>
  <dcterms:modified xsi:type="dcterms:W3CDTF">2017-04-09T15:51:40Z</dcterms:modified>
</cp:coreProperties>
</file>