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305" r:id="rId9"/>
    <p:sldId id="306" r:id="rId10"/>
    <p:sldId id="279" r:id="rId11"/>
    <p:sldId id="280" r:id="rId12"/>
    <p:sldId id="307" r:id="rId13"/>
    <p:sldId id="30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8" autoAdjust="0"/>
    <p:restoredTop sz="94675" autoAdjust="0"/>
  </p:normalViewPr>
  <p:slideViewPr>
    <p:cSldViewPr>
      <p:cViewPr>
        <p:scale>
          <a:sx n="60" d="100"/>
          <a:sy n="60" d="100"/>
        </p:scale>
        <p:origin x="-1530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AD3A865-CB51-4B3F-A04A-826D8E08457F}" type="datetimeFigureOut">
              <a:rPr lang="pt-BR" smtClean="0"/>
              <a:pPr/>
              <a:t>05/02/2017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504A318-C606-4D59-A69E-84349EBC23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A7012-9BE0-4DBE-B78D-84F19BE5BE2B}" type="datetimeFigureOut">
              <a:rPr lang="pt-BR" smtClean="0"/>
              <a:pPr>
                <a:defRPr/>
              </a:pPr>
              <a:t>05/02/2017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17375-F374-431A-AB98-6E01F9231D3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D3A865-CB51-4B3F-A04A-826D8E08457F}" type="datetimeFigureOut">
              <a:rPr lang="pt-BR" smtClean="0"/>
              <a:pPr/>
              <a:t>05/02/2017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04A318-C606-4D59-A69E-84349EBC23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1311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D3A865-CB51-4B3F-A04A-826D8E08457F}" type="datetimeFigureOut">
              <a:rPr lang="pt-BR" smtClean="0"/>
              <a:pPr/>
              <a:t>05/02/2017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04A318-C606-4D59-A69E-84349EBC23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33427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0" y="2564904"/>
            <a:ext cx="9144000" cy="1932235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RUDE CRUZ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Hino 266</a:t>
            </a:r>
            <a:endParaRPr lang="pt-BR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83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1844824"/>
            <a:ext cx="9144000" cy="3744416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NESSA CRUZ  PADECEU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DESPREZADO MORREU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MEU JESUS, PARA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DAR-ME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PERDÃO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07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4248472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EU ME ALEGRO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NA CRUZ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DELA VEM GRAÇA E LUZ PARA MINHA SANTIFICAÇÃO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6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464496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SIM, EU AMO A MENSAGEM DA CRUZ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SEU TRIUNFO MEU GOZO SERÁ</a:t>
            </a:r>
          </a:p>
        </p:txBody>
      </p:sp>
    </p:spTree>
    <p:extLst>
      <p:ext uri="{BB962C8B-B14F-4D97-AF65-F5344CB8AC3E}">
        <p14:creationId xmlns:p14="http://schemas.microsoft.com/office/powerpoint/2010/main" xmlns="" val="21683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36512" y="1628800"/>
            <a:ext cx="9180512" cy="3960440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POIS UM DIA EM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LUGAR DE UMA CRUZ,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COROA  JESUS ME DARÁ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971600" y="5301208"/>
            <a:ext cx="72008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6182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11560" y="1052736"/>
            <a:ext cx="7992888" cy="4392488"/>
          </a:xfrm>
        </p:spPr>
        <p:txBody>
          <a:bodyPr tIns="0" bIns="0"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RUDE CRUZ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SE ERIGIU,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DELA O DIA FUGIU,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COMO EMBLEMA DE VERGONHA E DOR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13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4392488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MAS EU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SEI QUE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CRUZ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NESSE DIA JESUS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DEU A VIDA POR MIM,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PECADOR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7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464496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SIM, EU AMO A MENSAGEM DA CRUZ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SEU TRIUNFO MEU GOZO SERÁ</a:t>
            </a:r>
          </a:p>
        </p:txBody>
      </p:sp>
    </p:spTree>
    <p:extLst>
      <p:ext uri="{BB962C8B-B14F-4D97-AF65-F5344CB8AC3E}">
        <p14:creationId xmlns:p14="http://schemas.microsoft.com/office/powerpoint/2010/main" xmlns="" val="21683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36512" y="1700808"/>
            <a:ext cx="9180512" cy="3960440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POIS UM DIA EM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LUGAR DE UMA CRUZ,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COROA  JESUS ME DARÁ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182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4968552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DESDE A GLÓRIA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DOS CÉUS,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CORDEIRO DE DEUS, AO CALVÁRIO HUMILHANTE BAIXOU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222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3888432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NESSA CRUZ,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PARA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MIM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HÁ MISTÉRIO SEM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FIM,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PORQUE NELA JESUS ME SALVOU.</a:t>
            </a:r>
          </a:p>
        </p:txBody>
      </p:sp>
    </p:spTree>
    <p:extLst>
      <p:ext uri="{BB962C8B-B14F-4D97-AF65-F5344CB8AC3E}">
        <p14:creationId xmlns:p14="http://schemas.microsoft.com/office/powerpoint/2010/main" xmlns="" val="2641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528" y="1700808"/>
            <a:ext cx="8496944" cy="4464496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SIM, EU AMO A MENSAGEM DA CRUZ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SEU TRIUNFO MEU GOZO SERÁ</a:t>
            </a:r>
          </a:p>
        </p:txBody>
      </p:sp>
    </p:spTree>
    <p:extLst>
      <p:ext uri="{BB962C8B-B14F-4D97-AF65-F5344CB8AC3E}">
        <p14:creationId xmlns:p14="http://schemas.microsoft.com/office/powerpoint/2010/main" xmlns="" val="21683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36512" y="1700808"/>
            <a:ext cx="9180512" cy="3960440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POIS UM DIA EM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LUGAR DE UMA CRUZ,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COROA  JESUS ME DARÁ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182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462</TotalTime>
  <Words>94</Words>
  <Application>Microsoft Office PowerPoint</Application>
  <PresentationFormat>Apresentação na tela (4:3)</PresentationFormat>
  <Paragraphs>24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IPM agua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ALINE BARROS</dc:title>
  <dc:creator>Som</dc:creator>
  <cp:lastModifiedBy>Viveiro20</cp:lastModifiedBy>
  <cp:revision>25</cp:revision>
  <dcterms:created xsi:type="dcterms:W3CDTF">2014-11-18T23:10:39Z</dcterms:created>
  <dcterms:modified xsi:type="dcterms:W3CDTF">2017-02-05T16:56:51Z</dcterms:modified>
</cp:coreProperties>
</file>