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431" r:id="rId3"/>
    <p:sldId id="302" r:id="rId4"/>
    <p:sldId id="314" r:id="rId5"/>
    <p:sldId id="303" r:id="rId6"/>
    <p:sldId id="436" r:id="rId7"/>
    <p:sldId id="432" r:id="rId8"/>
    <p:sldId id="397" r:id="rId9"/>
    <p:sldId id="433" r:id="rId10"/>
    <p:sldId id="416" r:id="rId11"/>
    <p:sldId id="437" r:id="rId12"/>
    <p:sldId id="43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29" autoAdjust="0"/>
  </p:normalViewPr>
  <p:slideViewPr>
    <p:cSldViewPr>
      <p:cViewPr varScale="1">
        <p:scale>
          <a:sx n="86" d="100"/>
          <a:sy n="86" d="100"/>
        </p:scale>
        <p:origin x="128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F85E25-A52C-4147-81D6-62052E58F18C}" type="datetimeFigureOut">
              <a:rPr lang="pt-BR" smtClean="0"/>
              <a:pPr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4CD42B-E681-491D-B016-324DBC817F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0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F85E25-A52C-4147-81D6-62052E58F18C}" type="datetimeFigureOut">
              <a:rPr lang="pt-BR" smtClean="0"/>
              <a:pPr/>
              <a:t>14/10/2017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4CD42B-E681-491D-B016-324DBC817F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2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64267"/>
            <a:ext cx="9144000" cy="32369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8000" dirty="0" smtClean="0"/>
              <a:t>DESAFIO</a:t>
            </a:r>
            <a:r>
              <a:rPr lang="pt-BR" sz="8000" dirty="0" smtClean="0"/>
              <a:t/>
            </a:r>
            <a:br>
              <a:rPr lang="pt-BR" sz="8000" dirty="0" smtClean="0"/>
            </a:br>
            <a:r>
              <a:rPr lang="pt-BR" sz="4400" i="1" dirty="0" smtClean="0"/>
              <a:t>(</a:t>
            </a:r>
            <a:r>
              <a:rPr lang="pt-BR" sz="4400" i="1" dirty="0"/>
              <a:t>Hino </a:t>
            </a:r>
            <a:r>
              <a:rPr lang="pt-BR" sz="4400" i="1" dirty="0" smtClean="0"/>
              <a:t>270)</a:t>
            </a:r>
            <a:endParaRPr lang="pt-BR" sz="4400" i="1" dirty="0"/>
          </a:p>
        </p:txBody>
      </p:sp>
    </p:spTree>
    <p:extLst>
      <p:ext uri="{BB962C8B-B14F-4D97-AF65-F5344CB8AC3E}">
        <p14:creationId xmlns:p14="http://schemas.microsoft.com/office/powerpoint/2010/main" val="18878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74441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EU TROUXE A SALVAÇÃO,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ALTOS CÉUS FAVOR.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28800"/>
            <a:ext cx="9158528" cy="374441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LIVRE O MEU PERDÃO,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GRANDE O MEU AMOR</a:t>
            </a: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!</a:t>
            </a: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723341"/>
            <a:ext cx="9158528" cy="408192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MORRI, MORRI NA CRUZ POR TI,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FAZES TU POR MIM?</a:t>
            </a: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691680" y="5301208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2132857"/>
            <a:ext cx="9144000" cy="2808311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MORRI NA CRUZ 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POR TI,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FOI PARA TE LIVRAR.</a:t>
            </a:r>
          </a:p>
        </p:txBody>
      </p:sp>
    </p:spTree>
    <p:extLst>
      <p:ext uri="{BB962C8B-B14F-4D97-AF65-F5344CB8AC3E}">
        <p14:creationId xmlns:p14="http://schemas.microsoft.com/office/powerpoint/2010/main" val="11484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2564905"/>
            <a:ext cx="9144000" cy="1872207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MEU SANGUE ALI VERTI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buNone/>
            </a:pPr>
            <a:r>
              <a:rPr lang="pt-BR" sz="6600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E POSSO TE SALVAR.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723341"/>
            <a:ext cx="9158528" cy="408192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MORRI, MORRI NA CRUZ POR TI,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FAZES TU POR MIM?</a:t>
            </a: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132856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VIVI ASSIM POR TI,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SOFRENDO A INTENSA DOR!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132856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TUDO FIZ AQUI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SER TEU SALVADOR.</a:t>
            </a: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51333"/>
            <a:ext cx="9158528" cy="408192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MORRI, MORRI NA CRUZ POR TI,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FAZES TU POR MIM?</a:t>
            </a: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6792"/>
            <a:ext cx="9158528" cy="3384376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SOFRI NA CRUZ POR TI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FIM DE TE SALVAR.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VIDA CONSEGUI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AGORA TA VOU DAR.</a:t>
            </a: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4065696"/>
            <a:ext cx="9158528" cy="1379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700808"/>
            <a:ext cx="9158528" cy="4081923"/>
          </a:xfrm>
        </p:spPr>
        <p:txBody>
          <a:bodyPr>
            <a:noAutofit/>
          </a:bodyPr>
          <a:lstStyle/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MORRI, MORRI NA CRUZ POR TI,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FAZES TU POR MIM?</a:t>
            </a:r>
            <a:endParaRPr lang="pt-BR" sz="6600" b="1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544</TotalTime>
  <Words>138</Words>
  <Application>Microsoft Office PowerPoint</Application>
  <PresentationFormat>Apresentação na tela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Aller Display</vt:lpstr>
      <vt:lpstr>Arial</vt:lpstr>
      <vt:lpstr>Calibri</vt:lpstr>
      <vt:lpstr>azul</vt:lpstr>
      <vt:lpstr>DESAFIO (Hino 270)</vt:lpstr>
      <vt:lpstr>Apresentação do PowerPoint</vt:lpstr>
      <vt:lpstr>Apresentação do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É BOM Ron Kenoly</dc:title>
  <dc:creator>Matheu Aquino</dc:creator>
  <cp:lastModifiedBy>Narrubia</cp:lastModifiedBy>
  <cp:revision>56</cp:revision>
  <dcterms:created xsi:type="dcterms:W3CDTF">2014-12-31T16:27:22Z</dcterms:created>
  <dcterms:modified xsi:type="dcterms:W3CDTF">2017-10-14T23:38:41Z</dcterms:modified>
</cp:coreProperties>
</file>