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9" r:id="rId5"/>
    <p:sldId id="257" r:id="rId6"/>
    <p:sldId id="260" r:id="rId7"/>
    <p:sldId id="258" r:id="rId8"/>
    <p:sldId id="261" r:id="rId9"/>
    <p:sldId id="26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>
      <p:cViewPr varScale="1">
        <p:scale>
          <a:sx n="65" d="100"/>
          <a:sy n="65" d="100"/>
        </p:scale>
        <p:origin x="5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7052F-7074-47DE-89A7-2283BC18E4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920BB7-082A-4C5E-8D43-E9E0726D98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61B493-4E74-4E99-A841-1D813AFA6D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2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BB1364-E570-44D1-9CF7-45856E901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9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lang="pt-BR" altLang="pt-BR" sz="66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254375"/>
            <a:ext cx="9144000" cy="1470025"/>
          </a:xfrm>
        </p:spPr>
        <p:txBody>
          <a:bodyPr/>
          <a:lstStyle/>
          <a:p>
            <a:pPr>
              <a:defRPr/>
            </a:pPr>
            <a:r>
              <a:rPr sz="8000" dirty="0"/>
              <a:t> </a:t>
            </a:r>
            <a:r>
              <a:rPr sz="8000" dirty="0" smtClean="0"/>
              <a:t>ALELUIA AO CRISTO REDIVIVO</a:t>
            </a:r>
            <a:r>
              <a:rPr sz="8000" dirty="0"/>
              <a:t/>
            </a:r>
            <a:br>
              <a:rPr sz="8000" dirty="0"/>
            </a:br>
            <a:r>
              <a:rPr sz="4400" i="1" dirty="0"/>
              <a:t>hino 272</a:t>
            </a:r>
            <a:br>
              <a:rPr sz="4400" i="1" dirty="0"/>
            </a:br>
            <a:endParaRPr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183111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 CRISTO JÁ RESSUSCITOU;</a:t>
            </a:r>
            <a:br>
              <a:rPr sz="6600" dirty="0"/>
            </a:br>
            <a:r>
              <a:rPr sz="6600" dirty="0"/>
              <a:t>ALELUIA!</a:t>
            </a:r>
            <a:br>
              <a:rPr sz="6600" dirty="0"/>
            </a:b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/>
            </a:r>
            <a:br>
              <a:rPr sz="6600" dirty="0"/>
            </a:br>
            <a:r>
              <a:rPr sz="6600" dirty="0"/>
              <a:t>SOBRE A MORTE TRIUNFOU; </a:t>
            </a:r>
            <a:br>
              <a:rPr sz="6600" dirty="0"/>
            </a:br>
            <a:r>
              <a:rPr sz="6600" dirty="0"/>
              <a:t>ALELUIA!</a:t>
            </a:r>
            <a:br>
              <a:rPr sz="6600" dirty="0"/>
            </a:b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028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TUDO CONSUMADO ESTÁ; </a:t>
            </a:r>
            <a:r>
              <a:rPr sz="6600" dirty="0" smtClean="0"/>
              <a:t>ALELUIA</a:t>
            </a:r>
            <a:r>
              <a:rPr sz="6600" dirty="0"/>
              <a:t>!</a:t>
            </a:r>
            <a:br>
              <a:rPr sz="6600" dirty="0"/>
            </a:br>
            <a:r>
              <a:rPr sz="6600" dirty="0"/>
              <a:t>SALVAÇÃO DE GRAÇA DÁ; </a:t>
            </a:r>
            <a:r>
              <a:rPr sz="6600" dirty="0" smtClean="0"/>
              <a:t>ALELUIA</a:t>
            </a:r>
            <a:r>
              <a:rPr sz="66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0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CRISTO SOBRE A CRUZ SOFREU; </a:t>
            </a:r>
            <a:r>
              <a:rPr sz="6600" dirty="0" smtClean="0"/>
              <a:t>ALELUIA</a:t>
            </a:r>
            <a:r>
              <a:rPr sz="6600" dirty="0"/>
              <a:t>!</a:t>
            </a:r>
            <a:br>
              <a:rPr sz="6600" dirty="0"/>
            </a:br>
            <a:r>
              <a:rPr sz="6600" dirty="0"/>
              <a:t>E POR NÓS ALI MORREU</a:t>
            </a:r>
            <a:r>
              <a:rPr sz="6600" dirty="0" smtClean="0"/>
              <a:t>; ALELUIA</a:t>
            </a:r>
            <a:r>
              <a:rPr sz="6600" dirty="0"/>
              <a:t>!</a:t>
            </a:r>
            <a:br>
              <a:rPr sz="6600" dirty="0"/>
            </a:b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MAS AGORA VIVO ESTÁ</a:t>
            </a:r>
            <a:r>
              <a:rPr sz="6600" dirty="0" smtClean="0"/>
              <a:t>; ALELUIA</a:t>
            </a:r>
            <a:r>
              <a:rPr sz="6600" dirty="0"/>
              <a:t>!</a:t>
            </a:r>
            <a:br>
              <a:rPr sz="6600" dirty="0"/>
            </a:br>
            <a:r>
              <a:rPr sz="6600" dirty="0"/>
              <a:t>PARA SEMPRE REINARÁ</a:t>
            </a:r>
            <a:r>
              <a:rPr sz="6600" dirty="0" smtClean="0"/>
              <a:t>; ALELUIA</a:t>
            </a:r>
            <a:r>
              <a:rPr sz="66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GRATOS HINOS HOJE ERGUEI; </a:t>
            </a:r>
            <a:r>
              <a:rPr sz="6600" dirty="0" smtClean="0"/>
              <a:t>ALELUIA</a:t>
            </a:r>
            <a:r>
              <a:rPr sz="6600" dirty="0"/>
              <a:t>!</a:t>
            </a:r>
            <a:br>
              <a:rPr sz="6600" dirty="0"/>
            </a:br>
            <a:r>
              <a:rPr sz="6600" dirty="0"/>
              <a:t>A JESUS, O GRANDE REI;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>RESSURGIU!</a:t>
            </a:r>
            <a:br>
              <a:rPr sz="6600" dirty="0"/>
            </a:br>
            <a:r>
              <a:rPr sz="6600" dirty="0"/>
              <a:t>É VENCEDOR! </a:t>
            </a:r>
            <a:br>
              <a:rPr sz="6600" dirty="0"/>
            </a:br>
            <a:r>
              <a:rPr sz="6600" dirty="0"/>
              <a:t>ALELUIA!</a:t>
            </a:r>
            <a:br>
              <a:rPr sz="6600" dirty="0"/>
            </a:b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sz="6600" dirty="0"/>
              <a:t/>
            </a:r>
            <a:br>
              <a:rPr sz="6600" dirty="0"/>
            </a:br>
            <a:r>
              <a:rPr sz="6600" dirty="0"/>
              <a:t>TODA GLÓRIA</a:t>
            </a:r>
            <a:br>
              <a:rPr sz="6600" dirty="0"/>
            </a:br>
            <a:r>
              <a:rPr sz="6600" dirty="0"/>
              <a:t>AO REDENTOR; </a:t>
            </a:r>
            <a:br>
              <a:rPr sz="6600" dirty="0"/>
            </a:br>
            <a:r>
              <a:rPr sz="6600" dirty="0"/>
              <a:t>ALELUIA!</a:t>
            </a:r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1475656" y="4869160"/>
            <a:ext cx="61214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51</TotalTime>
  <Words>40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Aller Display</vt:lpstr>
      <vt:lpstr>Arial</vt:lpstr>
      <vt:lpstr>Calibri</vt:lpstr>
      <vt:lpstr>azul</vt:lpstr>
      <vt:lpstr> ALELUIA AO CRISTO REDIVIVO hino 272 </vt:lpstr>
      <vt:lpstr> CRISTO JÁ RESSUSCITOU; ALELUIA! </vt:lpstr>
      <vt:lpstr> SOBRE A MORTE TRIUNFOU;  ALELUIA! </vt:lpstr>
      <vt:lpstr>TUDO CONSUMADO ESTÁ; ALELUIA! SALVAÇÃO DE GRAÇA DÁ; ALELUIA!</vt:lpstr>
      <vt:lpstr>CRISTO SOBRE A CRUZ SOFREU; ALELUIA! E POR NÓS ALI MORREU; ALELUIA! </vt:lpstr>
      <vt:lpstr>MAS AGORA VIVO ESTÁ; ALELUIA! PARA SEMPRE REINARÁ; ALELUIA!</vt:lpstr>
      <vt:lpstr>GRATOS HINOS HOJE ERGUEI; ALELUIA! A JESUS, O GRANDE REI; ALELUIA!</vt:lpstr>
      <vt:lpstr>RESSURGIU! É VENCEDOR!  ALELUIA! </vt:lpstr>
      <vt:lpstr> TODA GLÓRIA AO REDENTOR;  ALELUIA!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JÁ RESSUSCITOU; ALELUIA! SOBRE A MORTE TRIUNFOU; ALELUIA! TUDO CONSUMADO ESTÁ;  ALELUIA! SALVAÇÃO DE GRAÇA DÁ; ALELUIA!</dc:title>
  <dc:creator>Meu Computador</dc:creator>
  <cp:lastModifiedBy>Narrubia</cp:lastModifiedBy>
  <cp:revision>13</cp:revision>
  <dcterms:created xsi:type="dcterms:W3CDTF">2003-02-14T00:10:32Z</dcterms:created>
  <dcterms:modified xsi:type="dcterms:W3CDTF">2017-04-09T23:42:47Z</dcterms:modified>
</cp:coreProperties>
</file>