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72" r:id="rId9"/>
    <p:sldId id="261" r:id="rId10"/>
    <p:sldId id="266" r:id="rId11"/>
    <p:sldId id="267" r:id="rId12"/>
    <p:sldId id="262" r:id="rId13"/>
    <p:sldId id="273" r:id="rId14"/>
    <p:sldId id="263" r:id="rId15"/>
    <p:sldId id="268" r:id="rId16"/>
    <p:sldId id="269" r:id="rId17"/>
    <p:sldId id="265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0" d="100"/>
          <a:sy n="60" d="100"/>
        </p:scale>
        <p:origin x="-9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807D5DC-1A68-460F-9619-61A16923FB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1F3DC8-885C-45CA-ACF0-E61A2B78CE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2221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b="1" dirty="0" smtClean="0"/>
              <a:t>A CHAMADA FINAL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4400" i="1" dirty="0" smtClean="0"/>
              <a:t>Hino 297</a:t>
            </a:r>
            <a:endParaRPr lang="pt-BR" sz="4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QUANDO ENFIM</a:t>
            </a:r>
            <a:br>
              <a:rPr lang="pt-BR" sz="6600" b="1" dirty="0"/>
            </a:br>
            <a:r>
              <a:rPr lang="pt-BR" sz="6600" b="1" dirty="0"/>
              <a:t>CHEGAR O DIA</a:t>
            </a:r>
            <a:br>
              <a:rPr lang="pt-BR" sz="6600" b="1" dirty="0"/>
            </a:br>
            <a:r>
              <a:rPr lang="pt-BR" sz="6600" b="1" dirty="0"/>
              <a:t>DA VITÓRIA</a:t>
            </a:r>
            <a:br>
              <a:rPr lang="pt-BR" sz="6600" b="1" dirty="0"/>
            </a:br>
            <a:r>
              <a:rPr lang="pt-BR" sz="6600" b="1" dirty="0"/>
              <a:t>DO MEU </a:t>
            </a:r>
            <a:r>
              <a:rPr lang="pt-BR" sz="6600" b="1" dirty="0" smtClean="0"/>
              <a:t>REI</a:t>
            </a:r>
            <a:r>
              <a:rPr lang="pt-BR" sz="6600" b="1" dirty="0"/>
              <a:t>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QUANDO ENFIM</a:t>
            </a:r>
            <a:br>
              <a:rPr lang="pt-BR" sz="6600" b="1" dirty="0"/>
            </a:br>
            <a:r>
              <a:rPr lang="pt-BR" sz="6600" b="1" dirty="0"/>
              <a:t>CHEGAR O DIA,</a:t>
            </a:r>
            <a:br>
              <a:rPr lang="pt-BR" sz="6600" b="1" dirty="0"/>
            </a:br>
            <a:r>
              <a:rPr lang="pt-BR" sz="6600" b="1" dirty="0"/>
              <a:t>PELA GRAÇA DE JESUS</a:t>
            </a:r>
            <a:br>
              <a:rPr lang="pt-BR" sz="6600" b="1" dirty="0"/>
            </a:br>
            <a:r>
              <a:rPr lang="pt-BR" sz="6600" b="1" dirty="0"/>
              <a:t>EU LÁ ESTAREI!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-158750" y="3068638"/>
            <a:ext cx="9612313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PELO MUNDO REJEITADO</a:t>
            </a:r>
            <a:br>
              <a:rPr lang="pt-BR" sz="6600" b="1" dirty="0"/>
            </a:br>
            <a:r>
              <a:rPr lang="pt-BR" sz="6600" b="1" dirty="0"/>
              <a:t>FOI JESUS, MEU SALVADOR</a:t>
            </a:r>
            <a:r>
              <a:rPr lang="pt-BR" sz="6600" b="1" dirty="0" smtClean="0"/>
              <a:t>!</a:t>
            </a:r>
            <a:endParaRPr lang="pt-BR" sz="6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1" y="30686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/>
            </a:r>
            <a:br>
              <a:rPr lang="pt-BR" sz="6600" b="1" dirty="0"/>
            </a:br>
            <a:r>
              <a:rPr lang="pt-BR" sz="6600" b="1" dirty="0"/>
              <a:t>DESPREZARAM, INSULTARAM MEU SENHOR!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MAS GLORIOSO </a:t>
            </a:r>
            <a:r>
              <a:rPr lang="pt-BR" sz="6600" b="1" dirty="0" smtClean="0"/>
              <a:t/>
            </a:r>
            <a:br>
              <a:rPr lang="pt-BR" sz="6600" b="1" dirty="0" smtClean="0"/>
            </a:br>
            <a:r>
              <a:rPr lang="pt-BR" sz="6600" b="1" dirty="0" smtClean="0"/>
              <a:t>VEM </a:t>
            </a:r>
            <a:r>
              <a:rPr lang="pt-BR" sz="6600" b="1" dirty="0"/>
              <a:t>O DIA</a:t>
            </a:r>
            <a:br>
              <a:rPr lang="pt-BR" sz="6600" b="1" dirty="0"/>
            </a:br>
            <a:r>
              <a:rPr lang="pt-BR" sz="6600" b="1" dirty="0"/>
              <a:t>DA VITÓRIA DO MEU REI</a:t>
            </a:r>
            <a:r>
              <a:rPr lang="pt-BR" sz="6600" b="1" dirty="0" smtClean="0"/>
              <a:t>, E </a:t>
            </a:r>
            <a:r>
              <a:rPr lang="pt-BR" sz="6600" b="1" dirty="0"/>
              <a:t>POR SUA IMENSA GRAÇA LÁ ESTAREI!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QUANDO ENFIM</a:t>
            </a:r>
            <a:br>
              <a:rPr lang="pt-BR" sz="6600" b="1" dirty="0"/>
            </a:br>
            <a:r>
              <a:rPr lang="pt-BR" sz="6600" b="1" dirty="0"/>
              <a:t>CHEGAR O DIA</a:t>
            </a:r>
            <a:br>
              <a:rPr lang="pt-BR" sz="6600" b="1" dirty="0"/>
            </a:br>
            <a:r>
              <a:rPr lang="pt-BR" sz="6600" b="1" dirty="0"/>
              <a:t>DA VITÓRIA</a:t>
            </a:r>
            <a:br>
              <a:rPr lang="pt-BR" sz="6600" b="1" dirty="0"/>
            </a:br>
            <a:r>
              <a:rPr lang="pt-BR" sz="6600" b="1" dirty="0"/>
              <a:t>DO MEU </a:t>
            </a:r>
            <a:r>
              <a:rPr lang="pt-BR" sz="6600" b="1" dirty="0" smtClean="0"/>
              <a:t>REI</a:t>
            </a:r>
            <a:r>
              <a:rPr lang="pt-BR" sz="6600" b="1" dirty="0"/>
              <a:t>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QUANDO ENFIM</a:t>
            </a:r>
            <a:br>
              <a:rPr lang="pt-BR" sz="6600" b="1" dirty="0"/>
            </a:br>
            <a:r>
              <a:rPr lang="pt-BR" sz="6600" b="1" dirty="0"/>
              <a:t>CHEGAR O DIA,</a:t>
            </a:r>
            <a:br>
              <a:rPr lang="pt-BR" sz="6600" b="1" dirty="0"/>
            </a:br>
            <a:r>
              <a:rPr lang="pt-BR" sz="6600" b="1" dirty="0"/>
              <a:t>PELA GRAÇA DE JESUS</a:t>
            </a:r>
            <a:br>
              <a:rPr lang="pt-BR" sz="6600" b="1" dirty="0"/>
            </a:br>
            <a:r>
              <a:rPr lang="pt-BR" sz="6600" b="1" dirty="0"/>
              <a:t>EU LÁ ESTAREI!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547813" y="5373688"/>
            <a:ext cx="6408737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000"/>
              </a:lnSpc>
            </a:pPr>
            <a:endParaRPr lang="pt-BR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QUANDO LÁ DO CÉU DESCENDO</a:t>
            </a:r>
            <a:br>
              <a:rPr lang="pt-BR" sz="6600" b="1" dirty="0"/>
            </a:br>
            <a:r>
              <a:rPr lang="pt-BR" sz="6600" b="1" dirty="0"/>
              <a:t>PARA OS SEUS JESUS VOLTAR</a:t>
            </a:r>
            <a:r>
              <a:rPr lang="pt-BR" sz="6600" b="1" dirty="0" smtClean="0"/>
              <a:t>,</a:t>
            </a:r>
            <a:endParaRPr lang="pt-BR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/>
            </a:r>
            <a:br>
              <a:rPr lang="pt-BR" sz="6600" b="1" dirty="0"/>
            </a:br>
            <a:r>
              <a:rPr lang="pt-BR" sz="6600" b="1" dirty="0"/>
              <a:t>E O CLARIM DE DEUS A TODOS PROCLAMAR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QUE CHEGOU O GRANDE </a:t>
            </a:r>
            <a:r>
              <a:rPr lang="pt-BR" sz="6600" b="1" dirty="0" smtClean="0"/>
              <a:t> DIA , DA </a:t>
            </a:r>
            <a:r>
              <a:rPr lang="pt-BR" sz="6600" b="1" dirty="0"/>
              <a:t>VITÓRIA DO MEU REI,</a:t>
            </a:r>
            <a:br>
              <a:rPr lang="pt-BR" sz="6600" b="1" dirty="0"/>
            </a:br>
            <a:r>
              <a:rPr lang="pt-BR" sz="6600" b="1" dirty="0"/>
              <a:t>EU, POR SUA IMENSA</a:t>
            </a:r>
            <a:br>
              <a:rPr lang="pt-BR" sz="6600" b="1" dirty="0"/>
            </a:br>
            <a:r>
              <a:rPr lang="pt-BR" sz="6600" b="1" dirty="0"/>
              <a:t>GRAÇA, LÁ ESTAREI!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QUANDO ENFIM</a:t>
            </a:r>
            <a:br>
              <a:rPr lang="pt-BR" sz="6600" b="1" dirty="0"/>
            </a:br>
            <a:r>
              <a:rPr lang="pt-BR" sz="6600" b="1" dirty="0"/>
              <a:t>CHEGAR O DIA</a:t>
            </a:r>
            <a:br>
              <a:rPr lang="pt-BR" sz="6600" b="1" dirty="0"/>
            </a:br>
            <a:r>
              <a:rPr lang="pt-BR" sz="6600" b="1" dirty="0"/>
              <a:t>DA VITÓRIA</a:t>
            </a:r>
            <a:br>
              <a:rPr lang="pt-BR" sz="6600" b="1" dirty="0"/>
            </a:br>
            <a:r>
              <a:rPr lang="pt-BR" sz="6600" b="1" dirty="0"/>
              <a:t>DO MEU </a:t>
            </a:r>
            <a:r>
              <a:rPr lang="pt-BR" sz="6600" b="1" dirty="0" smtClean="0"/>
              <a:t>REI</a:t>
            </a:r>
            <a:r>
              <a:rPr lang="pt-BR" sz="6600" b="1" dirty="0"/>
              <a:t>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QUANDO ENFIM</a:t>
            </a:r>
            <a:br>
              <a:rPr lang="pt-BR" sz="6600" b="1" dirty="0"/>
            </a:br>
            <a:r>
              <a:rPr lang="pt-BR" sz="6600" b="1" dirty="0"/>
              <a:t>CHEGAR O DIA,</a:t>
            </a:r>
            <a:br>
              <a:rPr lang="pt-BR" sz="6600" b="1" dirty="0"/>
            </a:br>
            <a:r>
              <a:rPr lang="pt-BR" sz="6600" b="1" dirty="0"/>
              <a:t>PELA GRAÇA DE JESUS</a:t>
            </a:r>
            <a:br>
              <a:rPr lang="pt-BR" sz="6600" b="1" dirty="0"/>
            </a:br>
            <a:r>
              <a:rPr lang="pt-BR" sz="6600" b="1" dirty="0"/>
              <a:t>EU LÁ ESTAREI!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54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NESSE DIA,</a:t>
            </a:r>
            <a:br>
              <a:rPr lang="pt-BR" sz="6600" b="1" dirty="0"/>
            </a:br>
            <a:r>
              <a:rPr lang="pt-BR" sz="6600" b="1" dirty="0"/>
              <a:t>QUANDO OS MORTOS</a:t>
            </a:r>
            <a:br>
              <a:rPr lang="pt-BR" sz="6600" b="1" dirty="0"/>
            </a:br>
            <a:r>
              <a:rPr lang="pt-BR" sz="6600" b="1" dirty="0"/>
              <a:t>HÃO DE A VOZ</a:t>
            </a:r>
            <a:br>
              <a:rPr lang="pt-BR" sz="6600" b="1" dirty="0"/>
            </a:br>
            <a:r>
              <a:rPr lang="pt-BR" sz="6600" b="1" dirty="0"/>
              <a:t>DE CRISTO OUVIR</a:t>
            </a:r>
            <a:r>
              <a:rPr lang="pt-BR" sz="6600" b="1" dirty="0" smtClean="0"/>
              <a:t>,</a:t>
            </a:r>
            <a:endParaRPr lang="pt-BR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54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/>
            </a:r>
            <a:br>
              <a:rPr lang="pt-BR" sz="6600" b="1" dirty="0"/>
            </a:br>
            <a:r>
              <a:rPr lang="pt-BR" sz="6600" b="1" dirty="0"/>
              <a:t>E DOS SEUS SEPULCROS HÃO DE RESSURGIR,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-1" y="2636838"/>
            <a:ext cx="9144001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/>
              <a:t>OS REMIDOS, TRANSFORMADOS,</a:t>
            </a:r>
            <a:br>
              <a:rPr lang="pt-BR" sz="6600" b="1" dirty="0"/>
            </a:br>
            <a:r>
              <a:rPr lang="pt-BR" sz="6600" b="1" dirty="0"/>
              <a:t>LOGO ACLAMARÃO SEU REI</a:t>
            </a:r>
            <a:r>
              <a:rPr lang="pt-BR" sz="6600" b="1" dirty="0" smtClean="0"/>
              <a:t>, E </a:t>
            </a:r>
            <a:r>
              <a:rPr lang="pt-BR" sz="6600" b="1" dirty="0"/>
              <a:t>POR SUA IMENSA GRAÇA LÁ ESTAREI!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80</TotalTime>
  <Words>45</Words>
  <Application>Microsoft Office PowerPoint</Application>
  <PresentationFormat>Apresentação na tela (4:3)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Arial</vt:lpstr>
      <vt:lpstr>azul</vt:lpstr>
      <vt:lpstr>A CHAMADA FINAL Hino 297</vt:lpstr>
      <vt:lpstr>QUANDO LÁ DO CÉU DESCENDO PARA OS SEUS JESUS VOLTAR,</vt:lpstr>
      <vt:lpstr> E O CLARIM DE DEUS A TODOS PROCLAMAR</vt:lpstr>
      <vt:lpstr>QUE CHEGOU O GRANDE  DIA , DA VITÓRIA DO MEU REI, EU, POR SUA IMENSA GRAÇA, LÁ ESTAREI!</vt:lpstr>
      <vt:lpstr>QUANDO ENFIM CHEGAR O DIA DA VITÓRIA DO MEU REI,</vt:lpstr>
      <vt:lpstr>QUANDO ENFIM CHEGAR O DIA, PELA GRAÇA DE JESUS EU LÁ ESTAREI!</vt:lpstr>
      <vt:lpstr>NESSE DIA, QUANDO OS MORTOS HÃO DE A VOZ DE CRISTO OUVIR,</vt:lpstr>
      <vt:lpstr> E DOS SEUS SEPULCROS HÃO DE RESSURGIR,</vt:lpstr>
      <vt:lpstr>OS REMIDOS, TRANSFORMADOS, LOGO ACLAMARÃO SEU REI, E POR SUA IMENSA GRAÇA LÁ ESTAREI!</vt:lpstr>
      <vt:lpstr>QUANDO ENFIM CHEGAR O DIA DA VITÓRIA DO MEU REI,</vt:lpstr>
      <vt:lpstr>QUANDO ENFIM CHEGAR O DIA, PELA GRAÇA DE JESUS EU LÁ ESTAREI!</vt:lpstr>
      <vt:lpstr>PELO MUNDO REJEITADO FOI JESUS, MEU SALVADOR!</vt:lpstr>
      <vt:lpstr> DESPREZARAM, INSULTARAM MEU SENHOR!</vt:lpstr>
      <vt:lpstr>MAS GLORIOSO  VEM O DIA DA VITÓRIA DO MEU REI, E POR SUA IMENSA GRAÇA LÁ ESTAREI! </vt:lpstr>
      <vt:lpstr>QUANDO ENFIM CHEGAR O DIA DA VITÓRIA DO MEU REI,</vt:lpstr>
      <vt:lpstr>QUANDO ENFIM CHEGAR O DIA, PELA GRAÇA DE JESUS EU LÁ ESTAREI!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QUANDO LÁ DO CÉU DESCENDO PARA OS SEUS JESUS VOLTAR, E O CLARIM DE DEUS A TODOS PROCLAMAR</dc:title>
  <dc:creator>Meu Computador</dc:creator>
  <cp:lastModifiedBy>Viveiro20</cp:lastModifiedBy>
  <cp:revision>7</cp:revision>
  <dcterms:created xsi:type="dcterms:W3CDTF">2003-11-23T20:36:21Z</dcterms:created>
  <dcterms:modified xsi:type="dcterms:W3CDTF">2017-04-29T22:05:52Z</dcterms:modified>
</cp:coreProperties>
</file>