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9" r:id="rId5"/>
    <p:sldId id="280" r:id="rId6"/>
    <p:sldId id="258" r:id="rId7"/>
    <p:sldId id="259" r:id="rId8"/>
    <p:sldId id="275" r:id="rId9"/>
    <p:sldId id="260" r:id="rId10"/>
    <p:sldId id="261" r:id="rId11"/>
    <p:sldId id="262" r:id="rId12"/>
    <p:sldId id="276" r:id="rId13"/>
    <p:sldId id="281" r:id="rId14"/>
    <p:sldId id="277" r:id="rId15"/>
    <p:sldId id="278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PE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624" autoAdjust="0"/>
  </p:normalViewPr>
  <p:slideViewPr>
    <p:cSldViewPr showGuides="1">
      <p:cViewPr>
        <p:scale>
          <a:sx n="60" d="100"/>
          <a:sy n="60" d="100"/>
        </p:scale>
        <p:origin x="-136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751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5B1AF-65E5-4A36-AC94-0E83A5F79C9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621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C575-7145-4FBE-BCBD-7FF3F4C389D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889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3559C-DF6B-49B0-84ED-C3EE5FF825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2908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99A8-3E8B-42F4-BD9C-7F27999C2E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242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74961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76326"/>
            <a:ext cx="9144000" cy="2736850"/>
          </a:xfrm>
        </p:spPr>
        <p:txBody>
          <a:bodyPr anchor="ctr"/>
          <a:lstStyle/>
          <a:p>
            <a:pPr>
              <a:lnSpc>
                <a:spcPts val="8000"/>
              </a:lnSpc>
            </a:pPr>
            <a:r>
              <a:rPr lang="pt-BR" altLang="pt-BR" sz="8000" dirty="0" smtClean="0"/>
              <a:t>CÉU </a:t>
            </a:r>
            <a:r>
              <a:rPr lang="pt-BR" altLang="pt-BR" sz="8000" smtClean="0"/>
              <a:t>LINDO CÉU</a:t>
            </a:r>
            <a:endParaRPr lang="pt-BR" altLang="pt-BR" sz="4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700808"/>
            <a:ext cx="9180512" cy="3744416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QUE GLÓRIA 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TÃO SUBLIME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QUANDO EU SUBIR PARA OS CÉUS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2032249"/>
            <a:ext cx="9144000" cy="269289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CANTEREI A LINDA HISTÓRIA DO CORDEIRO DE DEUS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2462162"/>
            <a:ext cx="9144000" cy="1902942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 LINDO CÉU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82042"/>
            <a:ext cx="9144000" cy="3631134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HÁ MANSÕES CELESTIAIS TODAS FEITAS POR DEUS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752328"/>
            <a:ext cx="9144000" cy="26208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 LINDO CÉU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4744"/>
            <a:ext cx="9144000" cy="3744416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VOU PRO CÉU, LINDO CÉU,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CRISTO EU VOU MORAR NUM LINDO CÉU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2462162"/>
            <a:ext cx="9144000" cy="1902942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 LINDO CÉU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82042"/>
            <a:ext cx="9144000" cy="3631134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HÁ MANSÕES CELESTIAIS TODAS FEITAS POR DEUS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752328"/>
            <a:ext cx="9144000" cy="26208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 LINDO CÉU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492896"/>
            <a:ext cx="9144000" cy="187220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VOU PRO CÉU, LINDO CÉU,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1016" y="1268760"/>
            <a:ext cx="8965480" cy="2664296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ESTE MUNDO JAMAIS PODERÁ ME AFASTAR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TESOUROS CELESTIAIS QUE EU VOU RECEBER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4608512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CRISTO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VOU MORAR NUM LINDO CÉU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(3X)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19672" y="5445224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1016" y="2204864"/>
            <a:ext cx="8965480" cy="2736304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MINHA FIRME ESPERANÇA ESTÁ NO MEU NOVO LAR</a:t>
            </a:r>
          </a:p>
        </p:txBody>
      </p:sp>
    </p:spTree>
    <p:extLst>
      <p:ext uri="{BB962C8B-B14F-4D97-AF65-F5344CB8AC3E}">
        <p14:creationId xmlns="" xmlns:p14="http://schemas.microsoft.com/office/powerpoint/2010/main" val="3703989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1016" y="2132856"/>
            <a:ext cx="8965480" cy="2736304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SOU HERDEIRO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CRISTO,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VOU COM ELE MORAR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3989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2462162"/>
            <a:ext cx="9144000" cy="1974950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 LINDO CÉU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886098"/>
            <a:ext cx="9144000" cy="276703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HÁ MANSÕES CELESTIAIS TODAS FEITAS POR DEUS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752328"/>
            <a:ext cx="9144000" cy="26208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CÉU LINDO CÉU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pt-BR" sz="66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  <a:ea typeface="+mj-ea"/>
              <a:cs typeface="+mj-cs"/>
            </a:endParaRPr>
          </a:p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40768"/>
            <a:ext cx="9144000" cy="3744416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VOU PRO CÉU, LINDO CÉU,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CRISTO EU VOU MORAR NUM LINDO CÉU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79301"/>
            <a:ext cx="9144000" cy="4525963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PASSAR PELO RIO, NADA MAIS TEMEREI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NEM PECADO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NEM TRISTEZA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ALI SOFREREI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146</TotalTime>
  <Words>176</Words>
  <Application>Microsoft Office PowerPoint</Application>
  <PresentationFormat>Apresentação na tela (4:3)</PresentationFormat>
  <Paragraphs>41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Tema2</vt:lpstr>
      <vt:lpstr>CÉU LINDO CÉU</vt:lpstr>
      <vt:lpstr>Slide 2</vt:lpstr>
      <vt:lpstr>Slide 3</vt:lpstr>
      <vt:lpstr>Slide 4</vt:lpstr>
      <vt:lpstr>Slide 5</vt:lpstr>
      <vt:lpstr>Slide 6</vt:lpstr>
      <vt:lpstr> </vt:lpstr>
      <vt:lpstr>Slide 8</vt:lpstr>
      <vt:lpstr>Slide 9</vt:lpstr>
      <vt:lpstr>Slide 10</vt:lpstr>
      <vt:lpstr> </vt:lpstr>
      <vt:lpstr>Slide 12</vt:lpstr>
      <vt:lpstr>Slide 13</vt:lpstr>
      <vt:lpstr> </vt:lpstr>
      <vt:lpstr>Slide 15</vt:lpstr>
      <vt:lpstr>Slide 16</vt:lpstr>
      <vt:lpstr>Slide 17</vt:lpstr>
      <vt:lpstr> </vt:lpstr>
      <vt:lpstr>Slide 19</vt:lpstr>
      <vt:lpstr>Slide 20</vt:lpstr>
    </vt:vector>
  </TitlesOfParts>
  <Company>Particular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LEVA ONDE EU POSSA OUVIR... &amp; ABRAÇA-ME</dc:title>
  <dc:creator>Akeline</dc:creator>
  <cp:lastModifiedBy>Viveiro20</cp:lastModifiedBy>
  <cp:revision>17</cp:revision>
  <dcterms:created xsi:type="dcterms:W3CDTF">2006-05-21T17:58:27Z</dcterms:created>
  <dcterms:modified xsi:type="dcterms:W3CDTF">2017-01-22T17:59:17Z</dcterms:modified>
</cp:coreProperties>
</file>