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64" r:id="rId3"/>
    <p:sldId id="265" r:id="rId4"/>
    <p:sldId id="257" r:id="rId5"/>
    <p:sldId id="258" r:id="rId6"/>
    <p:sldId id="266" r:id="rId7"/>
    <p:sldId id="270" r:id="rId8"/>
    <p:sldId id="259" r:id="rId9"/>
    <p:sldId id="267" r:id="rId10"/>
    <p:sldId id="260" r:id="rId11"/>
    <p:sldId id="261" r:id="rId12"/>
    <p:sldId id="268" r:id="rId13"/>
    <p:sldId id="271" r:id="rId14"/>
    <p:sldId id="262" r:id="rId15"/>
    <p:sldId id="269" r:id="rId16"/>
    <p:sldId id="263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803" autoAdjust="0"/>
  </p:normalViewPr>
  <p:slideViewPr>
    <p:cSldViewPr>
      <p:cViewPr varScale="1">
        <p:scale>
          <a:sx n="65" d="100"/>
          <a:sy n="65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34C4D-9056-428B-B859-E39D837AABAA}" type="datetimeFigureOut">
              <a:rPr lang="pt-BR" smtClean="0"/>
              <a:pPr/>
              <a:t>28/01/2017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BFD8-77F0-4FF2-B9E7-7E8A16EF76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1347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7976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1771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39213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7704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66316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31357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24638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474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7080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8482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6631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075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430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6631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5059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BFD8-77F0-4FF2-B9E7-7E8A16EF76B9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3620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6749AF9-CD4D-4AB6-908A-62151E1F1C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2435B1-7674-447E-B3E4-34E2EBEC09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0A5988-DE1D-4DA7-9FED-41795AB18A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85876"/>
            <a:ext cx="9144000" cy="2367260"/>
          </a:xfrm>
        </p:spPr>
        <p:txBody>
          <a:bodyPr lIns="0" tIns="0" rIns="0" bIns="0"/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POR TI, JESUS BENDITO,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DEIXAREI!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TUDO, Ó CRISTO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TI ENTREGO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 EU SINTO TEU AMOR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TRANSFORMAR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MINHA VIDA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MEU CORAÇÃO, SENHOR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 flipV="1">
            <a:off x="755650" y="6126163"/>
            <a:ext cx="7931150" cy="182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B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80728"/>
            <a:ext cx="9144000" cy="475252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POR TI, JESUS BENDITO,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DEIXAREI!</a:t>
            </a:r>
          </a:p>
        </p:txBody>
      </p:sp>
    </p:spTree>
    <p:extLst>
      <p:ext uri="{BB962C8B-B14F-4D97-AF65-F5344CB8AC3E}">
        <p14:creationId xmlns="" xmlns:p14="http://schemas.microsoft.com/office/powerpoint/2010/main" val="6230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TUDO, Ó CRISTO,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TI ENTREGO,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 QUE GOZO,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SENHOR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6021388"/>
            <a:ext cx="7931150" cy="10477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B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PAZ PERFEITA,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PAZ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COMPLETA!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GLÓRIA, GLÓRIA AO SALVADOR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6021388"/>
            <a:ext cx="7931150" cy="10477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B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2771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POR TI, JESUS BENDITO,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DEIXAREI!</a:t>
            </a:r>
            <a:endParaRPr lang="pt-BR" sz="6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1619672" y="5373216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412776"/>
            <a:ext cx="9144000" cy="4176464"/>
          </a:xfrm>
        </p:spPr>
        <p:txBody>
          <a:bodyPr/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TUDO, Ó CRISTO,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TI ENTREGO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SIM, POR TI DAREI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56792"/>
            <a:ext cx="9144000" cy="3888432"/>
          </a:xfrm>
        </p:spPr>
        <p:txBody>
          <a:bodyPr/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RESOLUTO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 MAS SUBMISSO,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SEMPRE, SEMPRE SEGUIREI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80728"/>
            <a:ext cx="9144000" cy="475252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POR TI, JESUS BENDITO,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DEIXAREI!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96752"/>
            <a:ext cx="9144000" cy="4320480"/>
          </a:xfrm>
        </p:spPr>
        <p:txBody>
          <a:bodyPr/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TUDO, Ó CRISTO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TI ENTREGO,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CORPO E ALMA EIS AQUI!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580112" y="5949280"/>
            <a:ext cx="3744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HOMENS</a:t>
            </a:r>
            <a:endParaRPr lang="pt-BR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53580"/>
            <a:ext cx="9144000" cy="3591644"/>
          </a:xfrm>
        </p:spPr>
        <p:txBody>
          <a:bodyPr/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MUNDO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MAU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RENEGO, OH JESUS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 ACEITA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 MIM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0112" y="5949280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HOMENS</a:t>
            </a:r>
            <a:endParaRPr lang="pt-BR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80728"/>
            <a:ext cx="9144000" cy="475252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ENTREGAREI!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POR TI, JESUS BENDITO,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DEIXAREI!</a:t>
            </a:r>
          </a:p>
        </p:txBody>
      </p:sp>
    </p:spTree>
    <p:extLst>
      <p:ext uri="{BB962C8B-B14F-4D97-AF65-F5344CB8AC3E}">
        <p14:creationId xmlns="" xmlns:p14="http://schemas.microsoft.com/office/powerpoint/2010/main" val="16653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10136"/>
            <a:ext cx="9144000" cy="1143000"/>
          </a:xfrm>
        </p:spPr>
        <p:txBody>
          <a:bodyPr/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TUDO, Ó CRISTO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TI ENTREGO,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QUERO SER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SOMENTE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5949280"/>
            <a:ext cx="446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MULHERES</a:t>
            </a:r>
            <a:endParaRPr lang="pt-BR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TÃO SUBMISSO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À TUA VONTADE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COMO OS ANJOS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LÁ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CÉU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932040" y="5949280"/>
            <a:ext cx="446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MULHERES</a:t>
            </a:r>
            <a:endParaRPr lang="pt-BR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680</TotalTime>
  <Words>71</Words>
  <Application>Microsoft Office PowerPoint</Application>
  <PresentationFormat>Apresentação na tela (4:3)</PresentationFormat>
  <Paragraphs>36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azul</vt:lpstr>
      <vt:lpstr>TUDO ENTREGAREI</vt:lpstr>
      <vt:lpstr>TUDO, Ó CRISTO,  A TI ENTREGO TUDO SIM, POR TI DAREI!</vt:lpstr>
      <vt:lpstr>RESOLUTO, MAS SUBMISSO, SEMPRE, SEMPRE SEGUIREI!</vt:lpstr>
      <vt:lpstr>TUDO ENTREGAREI!  TUDO ENTREGAREI! SIM, POR TI, JESUS BENDITO, TUDO DEIXAREI!</vt:lpstr>
      <vt:lpstr>TUDO, Ó CRISTO  A TI ENTREGO,  CORPO E ALMA EIS AQUI! </vt:lpstr>
      <vt:lpstr>ESTE MUNDO MAU RENEGO, OH JESUS  ME ACEITA A  MIM!</vt:lpstr>
      <vt:lpstr>TUDO ENTREGAREI!  TUDO ENTREGAREI! SIM, POR TI, JESUS BENDITO, TUDO DEIXAREI!</vt:lpstr>
      <vt:lpstr>TUDO, Ó CRISTO  A TI ENTREGO,  QUERO SER  SOMENTE TEU  </vt:lpstr>
      <vt:lpstr> TÃO SUBMISSO  À TUA VONTADE COMO OS ANJOS  LÁ NO CÉU</vt:lpstr>
      <vt:lpstr>TUDO ENTREGAREI!  TUDO ENTREGAREI! SIM, POR TI, JESUS BENDITO, TUDO DEIXAREI!</vt:lpstr>
      <vt:lpstr>TUDO, Ó CRISTO  A TI ENTREGO  OH EU SINTO TEU AMOR </vt:lpstr>
      <vt:lpstr> TRANSFORMAR  A MINHA VIDA  E MEU CORAÇÃO, SENHOR</vt:lpstr>
      <vt:lpstr>TUDO ENTREGAREI!  TUDO ENTREGAREI! SIM, POR TI, JESUS BENDITO, TUDO DEIXAREI!</vt:lpstr>
      <vt:lpstr>TUDO, Ó CRISTO,  A TI ENTREGO, OH QUE GOZO,  MEU SENHOR!</vt:lpstr>
      <vt:lpstr> PAZ PERFEITA,  PAZ COMPLETA! GLÓRIA, GLÓRIA AO SALVADOR</vt:lpstr>
      <vt:lpstr>TUDO ENTREGAREI!  TUDO ENTREGAREI! SIM, POR TI, JESUS BENDITO, TUDO DEIXAREI!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JUSTO É O SENHOR EM SEUS CAMINHOS, BENIGNO EM TODAS AS SUAS OBRAS.  2X</dc:title>
  <dc:creator>Meu Computador</dc:creator>
  <cp:lastModifiedBy>Viveiro20</cp:lastModifiedBy>
  <cp:revision>14</cp:revision>
  <dcterms:created xsi:type="dcterms:W3CDTF">2003-09-15T01:47:56Z</dcterms:created>
  <dcterms:modified xsi:type="dcterms:W3CDTF">2017-01-28T20:05:09Z</dcterms:modified>
</cp:coreProperties>
</file>