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83" r:id="rId5"/>
    <p:sldId id="289" r:id="rId6"/>
    <p:sldId id="260" r:id="rId7"/>
    <p:sldId id="262" r:id="rId8"/>
    <p:sldId id="258" r:id="rId9"/>
    <p:sldId id="28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24" autoAdjust="0"/>
  </p:normalViewPr>
  <p:slideViewPr>
    <p:cSldViewPr>
      <p:cViewPr>
        <p:scale>
          <a:sx n="60" d="100"/>
          <a:sy n="60" d="100"/>
        </p:scale>
        <p:origin x="-133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03F19-4CC5-4EE5-A1E0-9FE805B8DE67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3C651-7B6A-4D7A-B32B-5C7AF8E7750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8157-F6E1-4F45-ACD0-34165C1BD80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60A6-EFEC-495C-B61E-16C2BECD202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253" y="657830"/>
            <a:ext cx="8568952" cy="285293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CRACHÁ 24</a:t>
            </a:r>
            <a:endParaRPr lang="pt-BR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COMPARECER O MAIS BREVE POSSÍVEL AO </a:t>
            </a:r>
            <a:r>
              <a:rPr lang="pt-BR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BERÇÁRIO</a:t>
            </a:r>
            <a:endParaRPr lang="pt-BR" sz="6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88840"/>
            <a:ext cx="8352928" cy="201622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CRACHÁ  27</a:t>
            </a:r>
            <a:endParaRPr lang="pt-BR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COMPARECER O MAIS BREVE POSSÍVEL AO </a:t>
            </a:r>
            <a:r>
              <a:rPr lang="pt-BR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MATERNAL</a:t>
            </a:r>
            <a:endParaRPr lang="pt-BR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0193" y="1988840"/>
            <a:ext cx="8352928" cy="201622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CRACHÁ  012</a:t>
            </a:r>
            <a:endParaRPr lang="pt-BR" sz="8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sym typeface="+mn-e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COMPARECER O MAIS BREVE POSSÍVEL AO </a:t>
            </a:r>
            <a:r>
              <a:rPr lang="pt-BR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GERAÇÃO FUTURO</a:t>
            </a:r>
            <a:endParaRPr lang="pt-BR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381642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SIMONE 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BRITO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 RESPONSÁVEL PELA 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SARAH BRITO </a:t>
            </a: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(GERAÇÃO 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FUTURO)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 FAVOR COMPARECER A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MESA DE SOM</a:t>
            </a:r>
            <a:endParaRPr lang="pt-B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2736304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0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 CRACHÁ </a:t>
            </a:r>
            <a:r>
              <a:rPr lang="pt-BR" sz="4000" b="1" dirty="0" smtClean="0">
                <a:solidFill>
                  <a:srgbClr val="FFFF00"/>
                </a:solidFill>
                <a:latin typeface="Aller Display" panose="02000503000000020003" pitchFamily="2" charset="0"/>
              </a:rPr>
              <a:t>Nº 178 </a:t>
            </a:r>
            <a:r>
              <a:rPr lang="pt-BR" sz="40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FOI ENCONTRADO NO BANHEIRO FEMININO. FAVOR, BUSCAR NO STAND DO  </a:t>
            </a:r>
            <a:endParaRPr lang="pt-BR" sz="4000" b="1" dirty="0" smtClean="0">
              <a:solidFill>
                <a:schemeClr val="bg1"/>
              </a:solidFill>
              <a:latin typeface="Aller Display" panose="02000503000000020003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4000" b="1" dirty="0" smtClean="0">
                <a:solidFill>
                  <a:srgbClr val="FFFF00"/>
                </a:solidFill>
                <a:latin typeface="Aller Display" panose="02000503000000020003" pitchFamily="2" charset="0"/>
                <a:sym typeface="+mn-ea"/>
              </a:rPr>
              <a:t>GERAÇÃO FUTURO</a:t>
            </a:r>
            <a:endParaRPr lang="pt-BR" sz="4000" b="1" dirty="0" smtClean="0">
              <a:solidFill>
                <a:schemeClr val="bg1"/>
              </a:solidFill>
              <a:latin typeface="Aller Display" panose="02000503000000020003" pitchFamily="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pt-BR" sz="4000" b="1" dirty="0" smtClean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620688"/>
            <a:ext cx="8424936" cy="576064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PROPRIETÁRIO DO </a:t>
            </a:r>
            <a:endParaRPr lang="pt-BR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SAVEIRO </a:t>
            </a:r>
            <a:endParaRPr lang="pt-BR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OAB 6422 </a:t>
            </a:r>
            <a:endParaRPr lang="pt-BR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COMPARECER AO LOCAL DE ESTACIONAMENTO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/>
          <p:nvPr/>
        </p:nvSpPr>
        <p:spPr>
          <a:xfrm>
            <a:off x="323528" y="2083648"/>
            <a:ext cx="8352928" cy="292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GOL PRETO </a:t>
            </a: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NOQ 0680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 ESTACIONADO NA RUA DA INDÚSTRIA, OS VIDROS ESTÃO TOTALMENTE ABERTOS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Presentation</Application>
  <PresentationFormat>Apresentação na tela (4:3)</PresentationFormat>
  <Paragraphs>24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Aller Display</vt:lpstr>
      <vt:lpstr>Microsoft YaHei</vt:lpstr>
      <vt:lpstr/>
      <vt:lpstr>Arial Unicode MS</vt:lpstr>
      <vt:lpstr>Calibri</vt:lpstr>
      <vt:lpstr>Segoe Print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IRMÃO QUE PERDEU UMA CHAVE DE CARRO (S10), FAVOR PROCURAR O DIÁCONO CARLOS.</dc:title>
  <dc:creator>Som</dc:creator>
  <cp:lastModifiedBy>Multimídia IPM</cp:lastModifiedBy>
  <cp:revision>115</cp:revision>
  <dcterms:created xsi:type="dcterms:W3CDTF">2014-05-25T22:36:00Z</dcterms:created>
  <dcterms:modified xsi:type="dcterms:W3CDTF">2017-11-06T00:11:11Z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