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9" r:id="rId2"/>
    <p:sldId id="262" r:id="rId3"/>
    <p:sldId id="263" r:id="rId4"/>
    <p:sldId id="264" r:id="rId5"/>
    <p:sldId id="265" r:id="rId6"/>
    <p:sldId id="275" r:id="rId7"/>
    <p:sldId id="260" r:id="rId8"/>
    <p:sldId id="276" r:id="rId9"/>
    <p:sldId id="261" r:id="rId10"/>
    <p:sldId id="266" r:id="rId11"/>
    <p:sldId id="267" r:id="rId12"/>
    <p:sldId id="268" r:id="rId13"/>
    <p:sldId id="269" r:id="rId14"/>
    <p:sldId id="270" r:id="rId15"/>
    <p:sldId id="277" r:id="rId16"/>
    <p:sldId id="278" r:id="rId17"/>
    <p:sldId id="271" r:id="rId18"/>
    <p:sldId id="272" r:id="rId19"/>
    <p:sldId id="279" r:id="rId20"/>
    <p:sldId id="273" r:id="rId21"/>
    <p:sldId id="280" r:id="rId22"/>
    <p:sldId id="274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66"/>
    <a:srgbClr val="00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2" y="232"/>
              <a:ext cx="1856" cy="3627"/>
              <a:chOff x="3010" y="776"/>
              <a:chExt cx="1856" cy="3627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3" y="775"/>
                <a:ext cx="1333" cy="1485"/>
              </a:xfrm>
              <a:custGeom>
                <a:avLst/>
                <a:gdLst/>
                <a:ahLst/>
                <a:cxnLst>
                  <a:cxn ang="0">
                    <a:pos x="16" y="370"/>
                  </a:cxn>
                  <a:cxn ang="0">
                    <a:pos x="6" y="341"/>
                  </a:cxn>
                  <a:cxn ang="0">
                    <a:pos x="0" y="289"/>
                  </a:cxn>
                  <a:cxn ang="0">
                    <a:pos x="4" y="222"/>
                  </a:cxn>
                  <a:cxn ang="0">
                    <a:pos x="25" y="151"/>
                  </a:cxn>
                  <a:cxn ang="0">
                    <a:pos x="69" y="84"/>
                  </a:cxn>
                  <a:cxn ang="0">
                    <a:pos x="142" y="31"/>
                  </a:cxn>
                  <a:cxn ang="0">
                    <a:pos x="247" y="2"/>
                  </a:cxn>
                  <a:cxn ang="0">
                    <a:pos x="380" y="9"/>
                  </a:cxn>
                  <a:cxn ang="0">
                    <a:pos x="484" y="68"/>
                  </a:cxn>
                  <a:cxn ang="0">
                    <a:pos x="554" y="165"/>
                  </a:cxn>
                  <a:cxn ang="0">
                    <a:pos x="591" y="284"/>
                  </a:cxn>
                  <a:cxn ang="0">
                    <a:pos x="595" y="409"/>
                  </a:cxn>
                  <a:cxn ang="0">
                    <a:pos x="566" y="525"/>
                  </a:cxn>
                  <a:cxn ang="0">
                    <a:pos x="507" y="615"/>
                  </a:cxn>
                  <a:cxn ang="0">
                    <a:pos x="417" y="663"/>
                  </a:cxn>
                  <a:cxn ang="0">
                    <a:pos x="389" y="659"/>
                  </a:cxn>
                  <a:cxn ang="0">
                    <a:pos x="441" y="617"/>
                  </a:cxn>
                  <a:cxn ang="0">
                    <a:pos x="482" y="544"/>
                  </a:cxn>
                  <a:cxn ang="0">
                    <a:pos x="509" y="454"/>
                  </a:cxn>
                  <a:cxn ang="0">
                    <a:pos x="520" y="355"/>
                  </a:cxn>
                  <a:cxn ang="0">
                    <a:pos x="514" y="258"/>
                  </a:cxn>
                  <a:cxn ang="0">
                    <a:pos x="485" y="174"/>
                  </a:cxn>
                  <a:cxn ang="0">
                    <a:pos x="433" y="112"/>
                  </a:cxn>
                  <a:cxn ang="0">
                    <a:pos x="341" y="75"/>
                  </a:cxn>
                  <a:cxn ang="0">
                    <a:pos x="246" y="61"/>
                  </a:cxn>
                  <a:cxn ang="0">
                    <a:pos x="174" y="71"/>
                  </a:cxn>
                  <a:cxn ang="0">
                    <a:pos x="121" y="101"/>
                  </a:cxn>
                  <a:cxn ang="0">
                    <a:pos x="84" y="149"/>
                  </a:cxn>
                  <a:cxn ang="0">
                    <a:pos x="57" y="206"/>
                  </a:cxn>
                  <a:cxn ang="0">
                    <a:pos x="40" y="272"/>
                  </a:cxn>
                  <a:cxn ang="0">
                    <a:pos x="28" y="339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8" y="1799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3" y="50"/>
                  </a:cxn>
                  <a:cxn ang="0">
                    <a:pos x="6" y="75"/>
                  </a:cxn>
                  <a:cxn ang="0">
                    <a:pos x="11" y="98"/>
                  </a:cxn>
                  <a:cxn ang="0">
                    <a:pos x="18" y="119"/>
                  </a:cxn>
                  <a:cxn ang="0">
                    <a:pos x="27" y="141"/>
                  </a:cxn>
                  <a:cxn ang="0">
                    <a:pos x="38" y="161"/>
                  </a:cxn>
                  <a:cxn ang="0">
                    <a:pos x="51" y="178"/>
                  </a:cxn>
                  <a:cxn ang="0">
                    <a:pos x="67" y="194"/>
                  </a:cxn>
                  <a:cxn ang="0">
                    <a:pos x="86" y="208"/>
                  </a:cxn>
                  <a:cxn ang="0">
                    <a:pos x="106" y="219"/>
                  </a:cxn>
                  <a:cxn ang="0">
                    <a:pos x="131" y="228"/>
                  </a:cxn>
                  <a:cxn ang="0">
                    <a:pos x="158" y="234"/>
                  </a:cxn>
                  <a:cxn ang="0">
                    <a:pos x="188" y="237"/>
                  </a:cxn>
                  <a:cxn ang="0">
                    <a:pos x="220" y="236"/>
                  </a:cxn>
                  <a:cxn ang="0">
                    <a:pos x="257" y="232"/>
                  </a:cxn>
                  <a:cxn ang="0">
                    <a:pos x="224" y="227"/>
                  </a:cxn>
                  <a:cxn ang="0">
                    <a:pos x="195" y="220"/>
                  </a:cxn>
                  <a:cxn ang="0">
                    <a:pos x="170" y="212"/>
                  </a:cxn>
                  <a:cxn ang="0">
                    <a:pos x="148" y="204"/>
                  </a:cxn>
                  <a:cxn ang="0">
                    <a:pos x="128" y="193"/>
                  </a:cxn>
                  <a:cxn ang="0">
                    <a:pos x="112" y="182"/>
                  </a:cxn>
                  <a:cxn ang="0">
                    <a:pos x="97" y="169"/>
                  </a:cxn>
                  <a:cxn ang="0">
                    <a:pos x="84" y="155"/>
                  </a:cxn>
                  <a:cxn ang="0">
                    <a:pos x="72" y="141"/>
                  </a:cxn>
                  <a:cxn ang="0">
                    <a:pos x="61" y="125"/>
                  </a:cxn>
                  <a:cxn ang="0">
                    <a:pos x="52" y="107"/>
                  </a:cxn>
                  <a:cxn ang="0">
                    <a:pos x="43" y="88"/>
                  </a:cxn>
                  <a:cxn ang="0">
                    <a:pos x="33" y="69"/>
                  </a:cxn>
                  <a:cxn ang="0">
                    <a:pos x="23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6" y="2164"/>
                <a:ext cx="277" cy="2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24" y="108"/>
                  </a:cxn>
                  <a:cxn ang="0">
                    <a:pos x="120" y="107"/>
                  </a:cxn>
                  <a:cxn ang="0">
                    <a:pos x="107" y="105"/>
                  </a:cxn>
                  <a:cxn ang="0">
                    <a:pos x="89" y="101"/>
                  </a:cxn>
                  <a:cxn ang="0">
                    <a:pos x="68" y="99"/>
                  </a:cxn>
                  <a:cxn ang="0">
                    <a:pos x="45" y="97"/>
                  </a:cxn>
                  <a:cxn ang="0">
                    <a:pos x="25" y="98"/>
                  </a:cxn>
                  <a:cxn ang="0">
                    <a:pos x="9" y="102"/>
                  </a:cxn>
                  <a:cxn ang="0">
                    <a:pos x="0" y="110"/>
                  </a:cxn>
                  <a:cxn ang="0">
                    <a:pos x="4" y="98"/>
                  </a:cxn>
                  <a:cxn ang="0">
                    <a:pos x="8" y="89"/>
                  </a:cxn>
                  <a:cxn ang="0">
                    <a:pos x="16" y="82"/>
                  </a:cxn>
                  <a:cxn ang="0">
                    <a:pos x="25" y="76"/>
                  </a:cxn>
                  <a:cxn ang="0">
                    <a:pos x="36" y="72"/>
                  </a:cxn>
                  <a:cxn ang="0">
                    <a:pos x="47" y="71"/>
                  </a:cxn>
                  <a:cxn ang="0">
                    <a:pos x="59" y="71"/>
                  </a:cxn>
                  <a:cxn ang="0">
                    <a:pos x="72" y="74"/>
                  </a:cxn>
                  <a:cxn ang="0">
                    <a:pos x="73" y="71"/>
                  </a:cxn>
                  <a:cxn ang="0">
                    <a:pos x="70" y="56"/>
                  </a:cxn>
                  <a:cxn ang="0">
                    <a:pos x="67" y="38"/>
                  </a:cxn>
                  <a:cxn ang="0">
                    <a:pos x="65" y="30"/>
                  </a:cxn>
                  <a:cxn ang="0">
                    <a:pos x="63" y="30"/>
                  </a:cxn>
                  <a:cxn ang="0">
                    <a:pos x="61" y="29"/>
                  </a:cxn>
                  <a:cxn ang="0">
                    <a:pos x="59" y="26"/>
                  </a:cxn>
                  <a:cxn ang="0">
                    <a:pos x="57" y="23"/>
                  </a:cxn>
                  <a:cxn ang="0">
                    <a:pos x="57" y="19"/>
                  </a:cxn>
                  <a:cxn ang="0">
                    <a:pos x="59" y="14"/>
                  </a:cxn>
                  <a:cxn ang="0">
                    <a:pos x="66" y="8"/>
                  </a:cxn>
                  <a:cxn ang="0">
                    <a:pos x="77" y="0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7" y="974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18" y="5"/>
                  </a:cxn>
                  <a:cxn ang="0">
                    <a:pos x="37" y="12"/>
                  </a:cxn>
                  <a:cxn ang="0">
                    <a:pos x="58" y="24"/>
                  </a:cxn>
                  <a:cxn ang="0">
                    <a:pos x="78" y="44"/>
                  </a:cxn>
                  <a:cxn ang="0">
                    <a:pos x="96" y="71"/>
                  </a:cxn>
                  <a:cxn ang="0">
                    <a:pos x="107" y="108"/>
                  </a:cxn>
                  <a:cxn ang="0">
                    <a:pos x="109" y="156"/>
                  </a:cxn>
                  <a:cxn ang="0">
                    <a:pos x="105" y="156"/>
                  </a:cxn>
                  <a:cxn ang="0">
                    <a:pos x="99" y="156"/>
                  </a:cxn>
                  <a:cxn ang="0">
                    <a:pos x="93" y="156"/>
                  </a:cxn>
                  <a:cxn ang="0">
                    <a:pos x="87" y="154"/>
                  </a:cxn>
                  <a:cxn ang="0">
                    <a:pos x="81" y="153"/>
                  </a:cxn>
                  <a:cxn ang="0">
                    <a:pos x="74" y="150"/>
                  </a:cxn>
                  <a:cxn ang="0">
                    <a:pos x="66" y="145"/>
                  </a:cxn>
                  <a:cxn ang="0">
                    <a:pos x="58" y="139"/>
                  </a:cxn>
                  <a:cxn ang="0">
                    <a:pos x="53" y="126"/>
                  </a:cxn>
                  <a:cxn ang="0">
                    <a:pos x="53" y="111"/>
                  </a:cxn>
                  <a:cxn ang="0">
                    <a:pos x="56" y="96"/>
                  </a:cxn>
                  <a:cxn ang="0">
                    <a:pos x="59" y="80"/>
                  </a:cxn>
                  <a:cxn ang="0">
                    <a:pos x="56" y="62"/>
                  </a:cxn>
                  <a:cxn ang="0">
                    <a:pos x="48" y="43"/>
                  </a:cxn>
                  <a:cxn ang="0">
                    <a:pos x="31" y="23"/>
                  </a:cxn>
                  <a:cxn ang="0">
                    <a:pos x="0" y="0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2" y="2207"/>
                <a:ext cx="103" cy="20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0" y="38"/>
                  </a:cxn>
                  <a:cxn ang="0">
                    <a:pos x="15" y="62"/>
                  </a:cxn>
                  <a:cxn ang="0">
                    <a:pos x="11" y="79"/>
                  </a:cxn>
                  <a:cxn ang="0">
                    <a:pos x="0" y="94"/>
                  </a:cxn>
                  <a:cxn ang="0">
                    <a:pos x="12" y="88"/>
                  </a:cxn>
                  <a:cxn ang="0">
                    <a:pos x="23" y="80"/>
                  </a:cxn>
                  <a:cxn ang="0">
                    <a:pos x="32" y="69"/>
                  </a:cxn>
                  <a:cxn ang="0">
                    <a:pos x="40" y="57"/>
                  </a:cxn>
                  <a:cxn ang="0">
                    <a:pos x="45" y="44"/>
                  </a:cxn>
                  <a:cxn ang="0">
                    <a:pos x="46" y="30"/>
                  </a:cxn>
                  <a:cxn ang="0">
                    <a:pos x="42" y="15"/>
                  </a:cxn>
                  <a:cxn ang="0">
                    <a:pos x="31" y="0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2" y="1325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3"/>
                  </a:cxn>
                  <a:cxn ang="0">
                    <a:pos x="13" y="8"/>
                  </a:cxn>
                  <a:cxn ang="0">
                    <a:pos x="21" y="12"/>
                  </a:cxn>
                  <a:cxn ang="0">
                    <a:pos x="29" y="15"/>
                  </a:cxn>
                  <a:cxn ang="0">
                    <a:pos x="38" y="17"/>
                  </a:cxn>
                  <a:cxn ang="0">
                    <a:pos x="46" y="18"/>
                  </a:cxn>
                  <a:cxn ang="0">
                    <a:pos x="54" y="16"/>
                  </a:cxn>
                  <a:cxn ang="0">
                    <a:pos x="53" y="25"/>
                  </a:cxn>
                  <a:cxn ang="0">
                    <a:pos x="50" y="33"/>
                  </a:cxn>
                  <a:cxn ang="0">
                    <a:pos x="44" y="38"/>
                  </a:cxn>
                  <a:cxn ang="0">
                    <a:pos x="37" y="40"/>
                  </a:cxn>
                  <a:cxn ang="0">
                    <a:pos x="28" y="39"/>
                  </a:cxn>
                  <a:cxn ang="0">
                    <a:pos x="19" y="32"/>
                  </a:cxn>
                  <a:cxn ang="0">
                    <a:pos x="10" y="20"/>
                  </a:cxn>
                  <a:cxn ang="0">
                    <a:pos x="0" y="0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09" y="2344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16" y="14"/>
                  </a:cxn>
                  <a:cxn ang="0">
                    <a:pos x="28" y="24"/>
                  </a:cxn>
                  <a:cxn ang="0">
                    <a:pos x="41" y="37"/>
                  </a:cxn>
                  <a:cxn ang="0">
                    <a:pos x="58" y="53"/>
                  </a:cxn>
                  <a:cxn ang="0">
                    <a:pos x="73" y="70"/>
                  </a:cxn>
                  <a:cxn ang="0">
                    <a:pos x="88" y="90"/>
                  </a:cxn>
                  <a:cxn ang="0">
                    <a:pos x="100" y="113"/>
                  </a:cxn>
                  <a:cxn ang="0">
                    <a:pos x="112" y="137"/>
                  </a:cxn>
                  <a:cxn ang="0">
                    <a:pos x="120" y="165"/>
                  </a:cxn>
                  <a:cxn ang="0">
                    <a:pos x="124" y="196"/>
                  </a:cxn>
                  <a:cxn ang="0">
                    <a:pos x="126" y="228"/>
                  </a:cxn>
                  <a:cxn ang="0">
                    <a:pos x="120" y="264"/>
                  </a:cxn>
                  <a:cxn ang="0">
                    <a:pos x="109" y="302"/>
                  </a:cxn>
                  <a:cxn ang="0">
                    <a:pos x="92" y="342"/>
                  </a:cxn>
                  <a:cxn ang="0">
                    <a:pos x="67" y="386"/>
                  </a:cxn>
                  <a:cxn ang="0">
                    <a:pos x="39" y="436"/>
                  </a:cxn>
                  <a:cxn ang="0">
                    <a:pos x="21" y="482"/>
                  </a:cxn>
                  <a:cxn ang="0">
                    <a:pos x="10" y="525"/>
                  </a:cxn>
                  <a:cxn ang="0">
                    <a:pos x="6" y="566"/>
                  </a:cxn>
                  <a:cxn ang="0">
                    <a:pos x="6" y="605"/>
                  </a:cxn>
                  <a:cxn ang="0">
                    <a:pos x="8" y="641"/>
                  </a:cxn>
                  <a:cxn ang="0">
                    <a:pos x="12" y="673"/>
                  </a:cxn>
                  <a:cxn ang="0">
                    <a:pos x="14" y="704"/>
                  </a:cxn>
                  <a:cxn ang="0">
                    <a:pos x="41" y="688"/>
                  </a:cxn>
                  <a:cxn ang="0">
                    <a:pos x="39" y="680"/>
                  </a:cxn>
                  <a:cxn ang="0">
                    <a:pos x="36" y="657"/>
                  </a:cxn>
                  <a:cxn ang="0">
                    <a:pos x="33" y="622"/>
                  </a:cxn>
                  <a:cxn ang="0">
                    <a:pos x="35" y="575"/>
                  </a:cxn>
                  <a:cxn ang="0">
                    <a:pos x="41" y="519"/>
                  </a:cxn>
                  <a:cxn ang="0">
                    <a:pos x="58" y="455"/>
                  </a:cxn>
                  <a:cxn ang="0">
                    <a:pos x="86" y="386"/>
                  </a:cxn>
                  <a:cxn ang="0">
                    <a:pos x="129" y="313"/>
                  </a:cxn>
                  <a:cxn ang="0">
                    <a:pos x="143" y="279"/>
                  </a:cxn>
                  <a:cxn ang="0">
                    <a:pos x="149" y="235"/>
                  </a:cxn>
                  <a:cxn ang="0">
                    <a:pos x="144" y="184"/>
                  </a:cxn>
                  <a:cxn ang="0">
                    <a:pos x="131" y="134"/>
                  </a:cxn>
                  <a:cxn ang="0">
                    <a:pos x="109" y="85"/>
                  </a:cxn>
                  <a:cxn ang="0">
                    <a:pos x="81" y="44"/>
                  </a:cxn>
                  <a:cxn ang="0">
                    <a:pos x="44" y="14"/>
                  </a:cxn>
                  <a:cxn ang="0">
                    <a:pos x="0" y="0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5" y="9"/>
                </a:cxn>
                <a:cxn ang="0">
                  <a:pos x="115" y="27"/>
                </a:cxn>
                <a:cxn ang="0">
                  <a:pos x="123" y="50"/>
                </a:cxn>
                <a:cxn ang="0">
                  <a:pos x="128" y="78"/>
                </a:cxn>
                <a:cxn ang="0">
                  <a:pos x="127" y="111"/>
                </a:cxn>
                <a:cxn ang="0">
                  <a:pos x="116" y="145"/>
                </a:cxn>
                <a:cxn ang="0">
                  <a:pos x="94" y="181"/>
                </a:cxn>
                <a:cxn ang="0">
                  <a:pos x="60" y="217"/>
                </a:cxn>
                <a:cxn ang="0">
                  <a:pos x="49" y="213"/>
                </a:cxn>
                <a:cxn ang="0">
                  <a:pos x="38" y="210"/>
                </a:cxn>
                <a:cxn ang="0">
                  <a:pos x="26" y="205"/>
                </a:cxn>
                <a:cxn ang="0">
                  <a:pos x="16" y="201"/>
                </a:cxn>
                <a:cxn ang="0">
                  <a:pos x="8" y="196"/>
                </a:cxn>
                <a:cxn ang="0">
                  <a:pos x="2" y="190"/>
                </a:cxn>
                <a:cxn ang="0">
                  <a:pos x="0" y="183"/>
                </a:cxn>
                <a:cxn ang="0">
                  <a:pos x="1" y="178"/>
                </a:cxn>
                <a:cxn ang="0">
                  <a:pos x="13" y="171"/>
                </a:cxn>
                <a:cxn ang="0">
                  <a:pos x="29" y="161"/>
                </a:cxn>
                <a:cxn ang="0">
                  <a:pos x="46" y="150"/>
                </a:cxn>
                <a:cxn ang="0">
                  <a:pos x="63" y="134"/>
                </a:cxn>
                <a:cxn ang="0">
                  <a:pos x="79" y="112"/>
                </a:cxn>
                <a:cxn ang="0">
                  <a:pos x="91" y="83"/>
                </a:cxn>
                <a:cxn ang="0">
                  <a:pos x="97" y="46"/>
                </a:cxn>
                <a:cxn ang="0">
                  <a:pos x="94" y="0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0" y="25"/>
                </a:cxn>
                <a:cxn ang="0">
                  <a:pos x="3" y="26"/>
                </a:cxn>
                <a:cxn ang="0">
                  <a:pos x="14" y="29"/>
                </a:cxn>
                <a:cxn ang="0">
                  <a:pos x="29" y="36"/>
                </a:cxn>
                <a:cxn ang="0">
                  <a:pos x="46" y="47"/>
                </a:cxn>
                <a:cxn ang="0">
                  <a:pos x="66" y="62"/>
                </a:cxn>
                <a:cxn ang="0">
                  <a:pos x="84" y="80"/>
                </a:cxn>
                <a:cxn ang="0">
                  <a:pos x="102" y="103"/>
                </a:cxn>
                <a:cxn ang="0">
                  <a:pos x="116" y="132"/>
                </a:cxn>
                <a:cxn ang="0">
                  <a:pos x="117" y="120"/>
                </a:cxn>
                <a:cxn ang="0">
                  <a:pos x="115" y="107"/>
                </a:cxn>
                <a:cxn ang="0">
                  <a:pos x="108" y="90"/>
                </a:cxn>
                <a:cxn ang="0">
                  <a:pos x="99" y="74"/>
                </a:cxn>
                <a:cxn ang="0">
                  <a:pos x="89" y="58"/>
                </a:cxn>
                <a:cxn ang="0">
                  <a:pos x="78" y="45"/>
                </a:cxn>
                <a:cxn ang="0">
                  <a:pos x="67" y="36"/>
                </a:cxn>
                <a:cxn ang="0">
                  <a:pos x="58" y="32"/>
                </a:cxn>
                <a:cxn ang="0">
                  <a:pos x="69" y="29"/>
                </a:cxn>
                <a:cxn ang="0">
                  <a:pos x="79" y="28"/>
                </a:cxn>
                <a:cxn ang="0">
                  <a:pos x="89" y="26"/>
                </a:cxn>
                <a:cxn ang="0">
                  <a:pos x="98" y="25"/>
                </a:cxn>
                <a:cxn ang="0">
                  <a:pos x="105" y="24"/>
                </a:cxn>
                <a:cxn ang="0">
                  <a:pos x="109" y="22"/>
                </a:cxn>
                <a:cxn ang="0">
                  <a:pos x="113" y="21"/>
                </a:cxn>
                <a:cxn ang="0">
                  <a:pos x="114" y="21"/>
                </a:cxn>
                <a:cxn ang="0">
                  <a:pos x="75" y="0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0"/>
                </a:cxn>
                <a:cxn ang="0">
                  <a:pos x="16" y="4"/>
                </a:cxn>
                <a:cxn ang="0">
                  <a:pos x="9" y="9"/>
                </a:cxn>
                <a:cxn ang="0">
                  <a:pos x="4" y="19"/>
                </a:cxn>
                <a:cxn ang="0">
                  <a:pos x="1" y="30"/>
                </a:cxn>
                <a:cxn ang="0">
                  <a:pos x="0" y="44"/>
                </a:cxn>
                <a:cxn ang="0">
                  <a:pos x="3" y="60"/>
                </a:cxn>
                <a:cxn ang="0">
                  <a:pos x="11" y="77"/>
                </a:cxn>
                <a:cxn ang="0">
                  <a:pos x="15" y="53"/>
                </a:cxn>
                <a:cxn ang="0">
                  <a:pos x="19" y="37"/>
                </a:cxn>
                <a:cxn ang="0">
                  <a:pos x="23" y="22"/>
                </a:cxn>
                <a:cxn ang="0">
                  <a:pos x="29" y="0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41" y="125"/>
              <a:ext cx="356" cy="608"/>
              <a:chOff x="1729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30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9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3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77" y="3307"/>
              <a:ext cx="500" cy="500"/>
              <a:chOff x="1727" y="868"/>
              <a:chExt cx="129" cy="156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9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7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1000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404" y="268"/>
              <a:ext cx="708" cy="891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18" y="2392"/>
              <a:ext cx="708" cy="891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6" y="14"/>
                </a:cxn>
                <a:cxn ang="0">
                  <a:pos x="28" y="24"/>
                </a:cxn>
                <a:cxn ang="0">
                  <a:pos x="41" y="37"/>
                </a:cxn>
                <a:cxn ang="0">
                  <a:pos x="58" y="53"/>
                </a:cxn>
                <a:cxn ang="0">
                  <a:pos x="73" y="70"/>
                </a:cxn>
                <a:cxn ang="0">
                  <a:pos x="88" y="90"/>
                </a:cxn>
                <a:cxn ang="0">
                  <a:pos x="100" y="113"/>
                </a:cxn>
                <a:cxn ang="0">
                  <a:pos x="112" y="137"/>
                </a:cxn>
                <a:cxn ang="0">
                  <a:pos x="120" y="165"/>
                </a:cxn>
                <a:cxn ang="0">
                  <a:pos x="124" y="196"/>
                </a:cxn>
                <a:cxn ang="0">
                  <a:pos x="126" y="228"/>
                </a:cxn>
                <a:cxn ang="0">
                  <a:pos x="120" y="264"/>
                </a:cxn>
                <a:cxn ang="0">
                  <a:pos x="109" y="302"/>
                </a:cxn>
                <a:cxn ang="0">
                  <a:pos x="92" y="342"/>
                </a:cxn>
                <a:cxn ang="0">
                  <a:pos x="67" y="386"/>
                </a:cxn>
                <a:cxn ang="0">
                  <a:pos x="39" y="436"/>
                </a:cxn>
                <a:cxn ang="0">
                  <a:pos x="21" y="482"/>
                </a:cxn>
                <a:cxn ang="0">
                  <a:pos x="10" y="525"/>
                </a:cxn>
                <a:cxn ang="0">
                  <a:pos x="6" y="566"/>
                </a:cxn>
                <a:cxn ang="0">
                  <a:pos x="6" y="605"/>
                </a:cxn>
                <a:cxn ang="0">
                  <a:pos x="8" y="641"/>
                </a:cxn>
                <a:cxn ang="0">
                  <a:pos x="12" y="673"/>
                </a:cxn>
                <a:cxn ang="0">
                  <a:pos x="14" y="704"/>
                </a:cxn>
                <a:cxn ang="0">
                  <a:pos x="41" y="688"/>
                </a:cxn>
                <a:cxn ang="0">
                  <a:pos x="39" y="680"/>
                </a:cxn>
                <a:cxn ang="0">
                  <a:pos x="36" y="657"/>
                </a:cxn>
                <a:cxn ang="0">
                  <a:pos x="33" y="622"/>
                </a:cxn>
                <a:cxn ang="0">
                  <a:pos x="35" y="575"/>
                </a:cxn>
                <a:cxn ang="0">
                  <a:pos x="41" y="519"/>
                </a:cxn>
                <a:cxn ang="0">
                  <a:pos x="58" y="455"/>
                </a:cxn>
                <a:cxn ang="0">
                  <a:pos x="86" y="386"/>
                </a:cxn>
                <a:cxn ang="0">
                  <a:pos x="129" y="313"/>
                </a:cxn>
                <a:cxn ang="0">
                  <a:pos x="143" y="279"/>
                </a:cxn>
                <a:cxn ang="0">
                  <a:pos x="149" y="235"/>
                </a:cxn>
                <a:cxn ang="0">
                  <a:pos x="144" y="184"/>
                </a:cxn>
                <a:cxn ang="0">
                  <a:pos x="131" y="134"/>
                </a:cxn>
                <a:cxn ang="0">
                  <a:pos x="109" y="85"/>
                </a:cxn>
                <a:cxn ang="0">
                  <a:pos x="81" y="44"/>
                </a:cxn>
                <a:cxn ang="0">
                  <a:pos x="44" y="14"/>
                </a:cxn>
                <a:cxn ang="0">
                  <a:pos x="0" y="0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8239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8240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AD289-CD37-44B5-82A9-6A43344405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8D064-678A-4994-AF13-7B150C179A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8CB2B-8AD4-43A2-82E5-0E5334FCBA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D02E1-82FE-48E9-9613-3E73F88695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20A1A-6A0C-409A-9E60-62712F9BED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A8B91-1A88-4DDF-8007-2592373A7D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83E7-BDBB-4681-A4EC-438C558307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3256E-469E-4AFD-99FC-CDD640E71A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7AACA-D9C0-4396-8581-B2CA41E7A4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7B2B8-75AE-456F-A2D0-9C02E115A4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A41DD-7B46-4600-A7B2-4C3B82B4BD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7171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7173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174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175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176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7178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>
                  <a:cxn ang="0">
                    <a:pos x="46" y="210"/>
                  </a:cxn>
                  <a:cxn ang="0">
                    <a:pos x="37" y="198"/>
                  </a:cxn>
                  <a:cxn ang="0">
                    <a:pos x="26" y="181"/>
                  </a:cxn>
                  <a:cxn ang="0">
                    <a:pos x="15" y="159"/>
                  </a:cxn>
                  <a:cxn ang="0">
                    <a:pos x="5" y="135"/>
                  </a:cxn>
                  <a:cxn ang="0">
                    <a:pos x="0" y="109"/>
                  </a:cxn>
                  <a:cxn ang="0">
                    <a:pos x="1" y="82"/>
                  </a:cxn>
                  <a:cxn ang="0">
                    <a:pos x="9" y="57"/>
                  </a:cxn>
                  <a:cxn ang="0">
                    <a:pos x="27" y="35"/>
                  </a:cxn>
                  <a:cxn ang="0">
                    <a:pos x="45" y="22"/>
                  </a:cxn>
                  <a:cxn ang="0">
                    <a:pos x="60" y="12"/>
                  </a:cxn>
                  <a:cxn ang="0">
                    <a:pos x="72" y="7"/>
                  </a:cxn>
                  <a:cxn ang="0">
                    <a:pos x="81" y="5"/>
                  </a:cxn>
                  <a:cxn ang="0">
                    <a:pos x="88" y="5"/>
                  </a:cxn>
                  <a:cxn ang="0">
                    <a:pos x="104" y="0"/>
                  </a:cxn>
                  <a:cxn ang="0">
                    <a:pos x="148" y="8"/>
                  </a:cxn>
                  <a:cxn ang="0">
                    <a:pos x="160" y="12"/>
                  </a:cxn>
                  <a:cxn ang="0">
                    <a:pos x="172" y="15"/>
                  </a:cxn>
                  <a:cxn ang="0">
                    <a:pos x="182" y="19"/>
                  </a:cxn>
                  <a:cxn ang="0">
                    <a:pos x="190" y="23"/>
                  </a:cxn>
                  <a:cxn ang="0">
                    <a:pos x="198" y="27"/>
                  </a:cxn>
                  <a:cxn ang="0">
                    <a:pos x="205" y="32"/>
                  </a:cxn>
                  <a:cxn ang="0">
                    <a:pos x="211" y="38"/>
                  </a:cxn>
                  <a:cxn ang="0">
                    <a:pos x="217" y="45"/>
                  </a:cxn>
                  <a:cxn ang="0">
                    <a:pos x="205" y="40"/>
                  </a:cxn>
                  <a:cxn ang="0">
                    <a:pos x="194" y="36"/>
                  </a:cxn>
                  <a:cxn ang="0">
                    <a:pos x="183" y="33"/>
                  </a:cxn>
                  <a:cxn ang="0">
                    <a:pos x="172" y="30"/>
                  </a:cxn>
                  <a:cxn ang="0">
                    <a:pos x="163" y="27"/>
                  </a:cxn>
                  <a:cxn ang="0">
                    <a:pos x="153" y="26"/>
                  </a:cxn>
                  <a:cxn ang="0">
                    <a:pos x="143" y="24"/>
                  </a:cxn>
                  <a:cxn ang="0">
                    <a:pos x="134" y="24"/>
                  </a:cxn>
                  <a:cxn ang="0">
                    <a:pos x="125" y="24"/>
                  </a:cxn>
                  <a:cxn ang="0">
                    <a:pos x="116" y="25"/>
                  </a:cxn>
                  <a:cxn ang="0">
                    <a:pos x="107" y="27"/>
                  </a:cxn>
                  <a:cxn ang="0">
                    <a:pos x="99" y="29"/>
                  </a:cxn>
                  <a:cxn ang="0">
                    <a:pos x="91" y="33"/>
                  </a:cxn>
                  <a:cxn ang="0">
                    <a:pos x="82" y="36"/>
                  </a:cxn>
                  <a:cxn ang="0">
                    <a:pos x="74" y="41"/>
                  </a:cxn>
                  <a:cxn ang="0">
                    <a:pos x="66" y="46"/>
                  </a:cxn>
                  <a:cxn ang="0">
                    <a:pos x="52" y="61"/>
                  </a:cxn>
                  <a:cxn ang="0">
                    <a:pos x="42" y="80"/>
                  </a:cxn>
                  <a:cxn ang="0">
                    <a:pos x="37" y="103"/>
                  </a:cxn>
                  <a:cxn ang="0">
                    <a:pos x="35" y="126"/>
                  </a:cxn>
                  <a:cxn ang="0">
                    <a:pos x="35" y="151"/>
                  </a:cxn>
                  <a:cxn ang="0">
                    <a:pos x="38" y="174"/>
                  </a:cxn>
                  <a:cxn ang="0">
                    <a:pos x="41" y="194"/>
                  </a:cxn>
                  <a:cxn ang="0">
                    <a:pos x="46" y="210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179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12" y="2"/>
                  </a:cxn>
                  <a:cxn ang="0">
                    <a:pos x="118" y="8"/>
                  </a:cxn>
                  <a:cxn ang="0">
                    <a:pos x="127" y="18"/>
                  </a:cxn>
                  <a:cxn ang="0">
                    <a:pos x="137" y="33"/>
                  </a:cxn>
                  <a:cxn ang="0">
                    <a:pos x="145" y="52"/>
                  </a:cxn>
                  <a:cxn ang="0">
                    <a:pos x="150" y="76"/>
                  </a:cxn>
                  <a:cxn ang="0">
                    <a:pos x="150" y="105"/>
                  </a:cxn>
                  <a:cxn ang="0">
                    <a:pos x="144" y="139"/>
                  </a:cxn>
                  <a:cxn ang="0">
                    <a:pos x="140" y="149"/>
                  </a:cxn>
                  <a:cxn ang="0">
                    <a:pos x="136" y="157"/>
                  </a:cxn>
                  <a:cxn ang="0">
                    <a:pos x="131" y="165"/>
                  </a:cxn>
                  <a:cxn ang="0">
                    <a:pos x="125" y="173"/>
                  </a:cxn>
                  <a:cxn ang="0">
                    <a:pos x="117" y="180"/>
                  </a:cxn>
                  <a:cxn ang="0">
                    <a:pos x="110" y="185"/>
                  </a:cxn>
                  <a:cxn ang="0">
                    <a:pos x="102" y="191"/>
                  </a:cxn>
                  <a:cxn ang="0">
                    <a:pos x="92" y="195"/>
                  </a:cxn>
                  <a:cxn ang="0">
                    <a:pos x="82" y="197"/>
                  </a:cxn>
                  <a:cxn ang="0">
                    <a:pos x="72" y="200"/>
                  </a:cxn>
                  <a:cxn ang="0">
                    <a:pos x="61" y="201"/>
                  </a:cxn>
                  <a:cxn ang="0">
                    <a:pos x="49" y="201"/>
                  </a:cxn>
                  <a:cxn ang="0">
                    <a:pos x="37" y="200"/>
                  </a:cxn>
                  <a:cxn ang="0">
                    <a:pos x="25" y="197"/>
                  </a:cxn>
                  <a:cxn ang="0">
                    <a:pos x="12" y="193"/>
                  </a:cxn>
                  <a:cxn ang="0">
                    <a:pos x="0" y="188"/>
                  </a:cxn>
                  <a:cxn ang="0">
                    <a:pos x="11" y="195"/>
                  </a:cxn>
                  <a:cxn ang="0">
                    <a:pos x="22" y="200"/>
                  </a:cxn>
                  <a:cxn ang="0">
                    <a:pos x="33" y="205"/>
                  </a:cxn>
                  <a:cxn ang="0">
                    <a:pos x="43" y="208"/>
                  </a:cxn>
                  <a:cxn ang="0">
                    <a:pos x="53" y="211"/>
                  </a:cxn>
                  <a:cxn ang="0">
                    <a:pos x="63" y="212"/>
                  </a:cxn>
                  <a:cxn ang="0">
                    <a:pos x="73" y="213"/>
                  </a:cxn>
                  <a:cxn ang="0">
                    <a:pos x="83" y="213"/>
                  </a:cxn>
                  <a:cxn ang="0">
                    <a:pos x="91" y="212"/>
                  </a:cxn>
                  <a:cxn ang="0">
                    <a:pos x="100" y="210"/>
                  </a:cxn>
                  <a:cxn ang="0">
                    <a:pos x="108" y="208"/>
                  </a:cxn>
                  <a:cxn ang="0">
                    <a:pos x="116" y="206"/>
                  </a:cxn>
                  <a:cxn ang="0">
                    <a:pos x="123" y="203"/>
                  </a:cxn>
                  <a:cxn ang="0">
                    <a:pos x="130" y="199"/>
                  </a:cxn>
                  <a:cxn ang="0">
                    <a:pos x="136" y="195"/>
                  </a:cxn>
                  <a:cxn ang="0">
                    <a:pos x="142" y="191"/>
                  </a:cxn>
                  <a:cxn ang="0">
                    <a:pos x="158" y="176"/>
                  </a:cxn>
                  <a:cxn ang="0">
                    <a:pos x="169" y="161"/>
                  </a:cxn>
                  <a:cxn ang="0">
                    <a:pos x="176" y="144"/>
                  </a:cxn>
                  <a:cxn ang="0">
                    <a:pos x="179" y="128"/>
                  </a:cxn>
                  <a:cxn ang="0">
                    <a:pos x="181" y="111"/>
                  </a:cxn>
                  <a:cxn ang="0">
                    <a:pos x="181" y="95"/>
                  </a:cxn>
                  <a:cxn ang="0">
                    <a:pos x="182" y="79"/>
                  </a:cxn>
                  <a:cxn ang="0">
                    <a:pos x="173" y="46"/>
                  </a:cxn>
                  <a:cxn ang="0">
                    <a:pos x="156" y="21"/>
                  </a:cxn>
                  <a:cxn ang="0">
                    <a:pos x="151" y="18"/>
                  </a:cxn>
                  <a:cxn ang="0">
                    <a:pos x="147" y="15"/>
                  </a:cxn>
                  <a:cxn ang="0">
                    <a:pos x="142" y="13"/>
                  </a:cxn>
                  <a:cxn ang="0">
                    <a:pos x="138" y="11"/>
                  </a:cxn>
                  <a:cxn ang="0">
                    <a:pos x="132" y="9"/>
                  </a:cxn>
                  <a:cxn ang="0">
                    <a:pos x="126" y="6"/>
                  </a:cxn>
                  <a:cxn ang="0">
                    <a:pos x="119" y="3"/>
                  </a:cxn>
                  <a:cxn ang="0">
                    <a:pos x="109" y="0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180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05" y="9"/>
                  </a:cxn>
                  <a:cxn ang="0">
                    <a:pos x="115" y="27"/>
                  </a:cxn>
                  <a:cxn ang="0">
                    <a:pos x="123" y="50"/>
                  </a:cxn>
                  <a:cxn ang="0">
                    <a:pos x="128" y="78"/>
                  </a:cxn>
                  <a:cxn ang="0">
                    <a:pos x="127" y="111"/>
                  </a:cxn>
                  <a:cxn ang="0">
                    <a:pos x="116" y="145"/>
                  </a:cxn>
                  <a:cxn ang="0">
                    <a:pos x="94" y="181"/>
                  </a:cxn>
                  <a:cxn ang="0">
                    <a:pos x="60" y="217"/>
                  </a:cxn>
                  <a:cxn ang="0">
                    <a:pos x="49" y="213"/>
                  </a:cxn>
                  <a:cxn ang="0">
                    <a:pos x="38" y="210"/>
                  </a:cxn>
                  <a:cxn ang="0">
                    <a:pos x="26" y="205"/>
                  </a:cxn>
                  <a:cxn ang="0">
                    <a:pos x="16" y="201"/>
                  </a:cxn>
                  <a:cxn ang="0">
                    <a:pos x="8" y="196"/>
                  </a:cxn>
                  <a:cxn ang="0">
                    <a:pos x="2" y="190"/>
                  </a:cxn>
                  <a:cxn ang="0">
                    <a:pos x="0" y="183"/>
                  </a:cxn>
                  <a:cxn ang="0">
                    <a:pos x="1" y="178"/>
                  </a:cxn>
                  <a:cxn ang="0">
                    <a:pos x="13" y="171"/>
                  </a:cxn>
                  <a:cxn ang="0">
                    <a:pos x="29" y="161"/>
                  </a:cxn>
                  <a:cxn ang="0">
                    <a:pos x="46" y="150"/>
                  </a:cxn>
                  <a:cxn ang="0">
                    <a:pos x="63" y="134"/>
                  </a:cxn>
                  <a:cxn ang="0">
                    <a:pos x="79" y="112"/>
                  </a:cxn>
                  <a:cxn ang="0">
                    <a:pos x="91" y="83"/>
                  </a:cxn>
                  <a:cxn ang="0">
                    <a:pos x="97" y="46"/>
                  </a:cxn>
                  <a:cxn ang="0">
                    <a:pos x="94" y="0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181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25"/>
                  </a:cxn>
                  <a:cxn ang="0">
                    <a:pos x="3" y="26"/>
                  </a:cxn>
                  <a:cxn ang="0">
                    <a:pos x="14" y="29"/>
                  </a:cxn>
                  <a:cxn ang="0">
                    <a:pos x="29" y="36"/>
                  </a:cxn>
                  <a:cxn ang="0">
                    <a:pos x="46" y="47"/>
                  </a:cxn>
                  <a:cxn ang="0">
                    <a:pos x="66" y="62"/>
                  </a:cxn>
                  <a:cxn ang="0">
                    <a:pos x="84" y="80"/>
                  </a:cxn>
                  <a:cxn ang="0">
                    <a:pos x="102" y="103"/>
                  </a:cxn>
                  <a:cxn ang="0">
                    <a:pos x="116" y="132"/>
                  </a:cxn>
                  <a:cxn ang="0">
                    <a:pos x="117" y="120"/>
                  </a:cxn>
                  <a:cxn ang="0">
                    <a:pos x="115" y="107"/>
                  </a:cxn>
                  <a:cxn ang="0">
                    <a:pos x="108" y="90"/>
                  </a:cxn>
                  <a:cxn ang="0">
                    <a:pos x="99" y="74"/>
                  </a:cxn>
                  <a:cxn ang="0">
                    <a:pos x="89" y="58"/>
                  </a:cxn>
                  <a:cxn ang="0">
                    <a:pos x="78" y="45"/>
                  </a:cxn>
                  <a:cxn ang="0">
                    <a:pos x="67" y="36"/>
                  </a:cxn>
                  <a:cxn ang="0">
                    <a:pos x="58" y="32"/>
                  </a:cxn>
                  <a:cxn ang="0">
                    <a:pos x="69" y="29"/>
                  </a:cxn>
                  <a:cxn ang="0">
                    <a:pos x="79" y="28"/>
                  </a:cxn>
                  <a:cxn ang="0">
                    <a:pos x="89" y="26"/>
                  </a:cxn>
                  <a:cxn ang="0">
                    <a:pos x="98" y="25"/>
                  </a:cxn>
                  <a:cxn ang="0">
                    <a:pos x="105" y="24"/>
                  </a:cxn>
                  <a:cxn ang="0">
                    <a:pos x="109" y="22"/>
                  </a:cxn>
                  <a:cxn ang="0">
                    <a:pos x="113" y="21"/>
                  </a:cxn>
                  <a:cxn ang="0">
                    <a:pos x="114" y="21"/>
                  </a:cxn>
                  <a:cxn ang="0">
                    <a:pos x="75" y="0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182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3" y="0"/>
                  </a:cxn>
                  <a:cxn ang="0">
                    <a:pos x="16" y="4"/>
                  </a:cxn>
                  <a:cxn ang="0">
                    <a:pos x="9" y="9"/>
                  </a:cxn>
                  <a:cxn ang="0">
                    <a:pos x="4" y="19"/>
                  </a:cxn>
                  <a:cxn ang="0">
                    <a:pos x="1" y="30"/>
                  </a:cxn>
                  <a:cxn ang="0">
                    <a:pos x="0" y="44"/>
                  </a:cxn>
                  <a:cxn ang="0">
                    <a:pos x="3" y="60"/>
                  </a:cxn>
                  <a:cxn ang="0">
                    <a:pos x="11" y="77"/>
                  </a:cxn>
                  <a:cxn ang="0">
                    <a:pos x="15" y="53"/>
                  </a:cxn>
                  <a:cxn ang="0">
                    <a:pos x="19" y="37"/>
                  </a:cxn>
                  <a:cxn ang="0">
                    <a:pos x="23" y="22"/>
                  </a:cxn>
                  <a:cxn ang="0">
                    <a:pos x="29" y="0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7184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6" y="72"/>
                    </a:cxn>
                    <a:cxn ang="0">
                      <a:pos x="3" y="99"/>
                    </a:cxn>
                    <a:cxn ang="0">
                      <a:pos x="0" y="125"/>
                    </a:cxn>
                    <a:cxn ang="0">
                      <a:pos x="0" y="151"/>
                    </a:cxn>
                    <a:cxn ang="0">
                      <a:pos x="3" y="180"/>
                    </a:cxn>
                    <a:cxn ang="0">
                      <a:pos x="7" y="211"/>
                    </a:cxn>
                    <a:cxn ang="0">
                      <a:pos x="16" y="247"/>
                    </a:cxn>
                    <a:cxn ang="0">
                      <a:pos x="29" y="287"/>
                    </a:cxn>
                    <a:cxn ang="0">
                      <a:pos x="43" y="325"/>
                    </a:cxn>
                    <a:cxn ang="0">
                      <a:pos x="61" y="364"/>
                    </a:cxn>
                    <a:cxn ang="0">
                      <a:pos x="83" y="406"/>
                    </a:cxn>
                    <a:cxn ang="0">
                      <a:pos x="106" y="446"/>
                    </a:cxn>
                    <a:cxn ang="0">
                      <a:pos x="132" y="483"/>
                    </a:cxn>
                    <a:cxn ang="0">
                      <a:pos x="157" y="516"/>
                    </a:cxn>
                    <a:cxn ang="0">
                      <a:pos x="182" y="544"/>
                    </a:cxn>
                    <a:cxn ang="0">
                      <a:pos x="207" y="564"/>
                    </a:cxn>
                    <a:cxn ang="0">
                      <a:pos x="160" y="501"/>
                    </a:cxn>
                    <a:cxn ang="0">
                      <a:pos x="127" y="448"/>
                    </a:cxn>
                    <a:cxn ang="0">
                      <a:pos x="103" y="405"/>
                    </a:cxn>
                    <a:cxn ang="0">
                      <a:pos x="87" y="368"/>
                    </a:cxn>
                    <a:cxn ang="0">
                      <a:pos x="75" y="337"/>
                    </a:cxn>
                    <a:cxn ang="0">
                      <a:pos x="68" y="309"/>
                    </a:cxn>
                    <a:cxn ang="0">
                      <a:pos x="63" y="285"/>
                    </a:cxn>
                    <a:cxn ang="0">
                      <a:pos x="56" y="261"/>
                    </a:cxn>
                    <a:cxn ang="0">
                      <a:pos x="44" y="205"/>
                    </a:cxn>
                    <a:cxn ang="0">
                      <a:pos x="41" y="140"/>
                    </a:cxn>
                    <a:cxn ang="0">
                      <a:pos x="43" y="68"/>
                    </a:cxn>
                    <a:cxn ang="0">
                      <a:pos x="50" y="0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7185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4" y="55"/>
                    </a:cxn>
                    <a:cxn ang="0">
                      <a:pos x="22" y="101"/>
                    </a:cxn>
                    <a:cxn ang="0">
                      <a:pos x="24" y="159"/>
                    </a:cxn>
                    <a:cxn ang="0">
                      <a:pos x="19" y="232"/>
                    </a:cxn>
                    <a:cxn ang="0">
                      <a:pos x="45" y="217"/>
                    </a:cxn>
                    <a:cxn ang="0">
                      <a:pos x="47" y="178"/>
                    </a:cxn>
                    <a:cxn ang="0">
                      <a:pos x="47" y="140"/>
                    </a:cxn>
                    <a:cxn ang="0">
                      <a:pos x="45" y="103"/>
                    </a:cxn>
                    <a:cxn ang="0">
                      <a:pos x="41" y="71"/>
                    </a:cxn>
                    <a:cxn ang="0">
                      <a:pos x="36" y="52"/>
                    </a:cxn>
                    <a:cxn ang="0">
                      <a:pos x="29" y="34"/>
                    </a:cxn>
                    <a:cxn ang="0">
                      <a:pos x="22" y="17"/>
                    </a:cxn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7186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5" y="1722"/>
                  <a:ext cx="60" cy="27"/>
                </a:xfrm>
                <a:custGeom>
                  <a:avLst/>
                  <a:gdLst/>
                  <a:ahLst/>
                  <a:cxnLst>
                    <a:cxn ang="0">
                      <a:pos x="87" y="22"/>
                    </a:cxn>
                    <a:cxn ang="0">
                      <a:pos x="77" y="17"/>
                    </a:cxn>
                    <a:cxn ang="0">
                      <a:pos x="68" y="12"/>
                    </a:cxn>
                    <a:cxn ang="0">
                      <a:pos x="58" y="7"/>
                    </a:cxn>
                    <a:cxn ang="0">
                      <a:pos x="47" y="5"/>
                    </a:cxn>
                    <a:cxn ang="0">
                      <a:pos x="37" y="3"/>
                    </a:cxn>
                    <a:cxn ang="0">
                      <a:pos x="26" y="2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6" y="6"/>
                    </a:cxn>
                    <a:cxn ang="0">
                      <a:pos x="14" y="10"/>
                    </a:cxn>
                    <a:cxn ang="0">
                      <a:pos x="22" y="14"/>
                    </a:cxn>
                    <a:cxn ang="0">
                      <a:pos x="33" y="18"/>
                    </a:cxn>
                    <a:cxn ang="0">
                      <a:pos x="42" y="22"/>
                    </a:cxn>
                    <a:cxn ang="0">
                      <a:pos x="52" y="27"/>
                    </a:cxn>
                    <a:cxn ang="0">
                      <a:pos x="64" y="33"/>
                    </a:cxn>
                    <a:cxn ang="0">
                      <a:pos x="74" y="40"/>
                    </a:cxn>
                    <a:cxn ang="0">
                      <a:pos x="87" y="22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7188" name="Freeform 20"/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189" name="Freeform 21"/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190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7192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193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194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7196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197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198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19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20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20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20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/>
              <a:ahLst/>
              <a:cxnLst>
                <a:cxn ang="0">
                  <a:pos x="16" y="370"/>
                </a:cxn>
                <a:cxn ang="0">
                  <a:pos x="6" y="341"/>
                </a:cxn>
                <a:cxn ang="0">
                  <a:pos x="0" y="289"/>
                </a:cxn>
                <a:cxn ang="0">
                  <a:pos x="4" y="222"/>
                </a:cxn>
                <a:cxn ang="0">
                  <a:pos x="25" y="151"/>
                </a:cxn>
                <a:cxn ang="0">
                  <a:pos x="69" y="84"/>
                </a:cxn>
                <a:cxn ang="0">
                  <a:pos x="142" y="31"/>
                </a:cxn>
                <a:cxn ang="0">
                  <a:pos x="247" y="2"/>
                </a:cxn>
                <a:cxn ang="0">
                  <a:pos x="380" y="9"/>
                </a:cxn>
                <a:cxn ang="0">
                  <a:pos x="484" y="68"/>
                </a:cxn>
                <a:cxn ang="0">
                  <a:pos x="554" y="165"/>
                </a:cxn>
                <a:cxn ang="0">
                  <a:pos x="591" y="284"/>
                </a:cxn>
                <a:cxn ang="0">
                  <a:pos x="595" y="409"/>
                </a:cxn>
                <a:cxn ang="0">
                  <a:pos x="566" y="525"/>
                </a:cxn>
                <a:cxn ang="0">
                  <a:pos x="507" y="615"/>
                </a:cxn>
                <a:cxn ang="0">
                  <a:pos x="417" y="663"/>
                </a:cxn>
                <a:cxn ang="0">
                  <a:pos x="389" y="659"/>
                </a:cxn>
                <a:cxn ang="0">
                  <a:pos x="441" y="617"/>
                </a:cxn>
                <a:cxn ang="0">
                  <a:pos x="482" y="544"/>
                </a:cxn>
                <a:cxn ang="0">
                  <a:pos x="509" y="454"/>
                </a:cxn>
                <a:cxn ang="0">
                  <a:pos x="520" y="355"/>
                </a:cxn>
                <a:cxn ang="0">
                  <a:pos x="514" y="258"/>
                </a:cxn>
                <a:cxn ang="0">
                  <a:pos x="485" y="174"/>
                </a:cxn>
                <a:cxn ang="0">
                  <a:pos x="433" y="112"/>
                </a:cxn>
                <a:cxn ang="0">
                  <a:pos x="341" y="75"/>
                </a:cxn>
                <a:cxn ang="0">
                  <a:pos x="246" y="61"/>
                </a:cxn>
                <a:cxn ang="0">
                  <a:pos x="174" y="71"/>
                </a:cxn>
                <a:cxn ang="0">
                  <a:pos x="121" y="101"/>
                </a:cxn>
                <a:cxn ang="0">
                  <a:pos x="84" y="149"/>
                </a:cxn>
                <a:cxn ang="0">
                  <a:pos x="57" y="206"/>
                </a:cxn>
                <a:cxn ang="0">
                  <a:pos x="40" y="272"/>
                </a:cxn>
                <a:cxn ang="0">
                  <a:pos x="28" y="339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7213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215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216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217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68022AD-8F75-49E4-ABF6-DCE45789AF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220980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60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AQUELE QUE ESTÁ FELIZ</a:t>
            </a:r>
            <a:endParaRPr lang="pt-BR" sz="6000" b="1" spc="50" dirty="0">
              <a:ln w="11430"/>
              <a:solidFill>
                <a:schemeClr val="accent2">
                  <a:lumMod val="9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124200" y="5562600"/>
            <a:ext cx="601980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b="1" spc="50" dirty="0" err="1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Comunidade</a:t>
            </a:r>
            <a:r>
              <a:rPr lang="en-US" sz="32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de </a:t>
            </a:r>
            <a:r>
              <a:rPr lang="en-US" sz="3200" b="1" spc="50" dirty="0" err="1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Nilópolis</a:t>
            </a:r>
            <a:endParaRPr lang="pt-BR" sz="3200" b="1" spc="50" dirty="0">
              <a:ln w="11430"/>
              <a:solidFill>
                <a:schemeClr val="accent2">
                  <a:lumMod val="9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2286000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AQUELE QUE ESTÁ FELIZ 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DIGA AMEM</a:t>
            </a:r>
          </a:p>
          <a:p>
            <a:pPr algn="ctr">
              <a:defRPr/>
            </a:pPr>
            <a:r>
              <a:rPr lang="pt-BR" sz="66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AMEM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2286000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AQUELE QUE ESTÁ FELIZ 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GRITE ALELUIA</a:t>
            </a:r>
          </a:p>
          <a:p>
            <a:pPr algn="ctr">
              <a:defRPr/>
            </a:pPr>
            <a:r>
              <a:rPr lang="pt-BR" sz="66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ALELUIA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2286000"/>
            <a:ext cx="9144000" cy="167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AQUELE QUE ESTÁ FELIZ </a:t>
            </a:r>
          </a:p>
          <a:p>
            <a:pPr algn="ctr">
              <a:lnSpc>
                <a:spcPct val="130000"/>
              </a:lnSpc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BATA PALMA ASSIM...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2286000"/>
            <a:ext cx="9144000" cy="167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AQUELE QUE ESTÁ FELIZ </a:t>
            </a:r>
          </a:p>
          <a:p>
            <a:pPr algn="ctr">
              <a:lnSpc>
                <a:spcPct val="130000"/>
              </a:lnSpc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DANCE COMIGO ASSIM...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2286000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COM JESUS NO CORAÇÃO 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 GENTE É FELIZ</a:t>
            </a:r>
          </a:p>
          <a:p>
            <a:pPr algn="ctr">
              <a:defRPr/>
            </a:pPr>
            <a:r>
              <a:rPr lang="pt-BR" sz="66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É </a:t>
            </a:r>
            <a:r>
              <a:rPr lang="pt-BR" sz="66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FELIZ</a:t>
            </a:r>
            <a:endParaRPr lang="pt-BR" sz="6600" b="1" spc="50" dirty="0">
              <a:ln w="11430"/>
              <a:solidFill>
                <a:schemeClr val="accent2">
                  <a:lumMod val="9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228600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COM </a:t>
            </a: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JESUS NA CONDUÇÃO 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TUDO É MUITO BOM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236220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JESUS É </a:t>
            </a:r>
            <a:endParaRPr lang="pt-BR" sz="4800" b="1" spc="50" dirty="0">
              <a:ln w="11430"/>
              <a:solidFill>
                <a:schemeClr val="accent2">
                  <a:lumMod val="9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ALEGRIA</a:t>
            </a: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, EUFORIA,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COMPANHIA TODO </a:t>
            </a: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DIA</a:t>
            </a:r>
            <a:endParaRPr lang="pt-BR" sz="4800" b="1" spc="50" dirty="0">
              <a:ln w="11430"/>
              <a:solidFill>
                <a:schemeClr val="accent2">
                  <a:lumMod val="9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236220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JESUS </a:t>
            </a: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É O MOTIVO 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DA NOSSA ALEGRIA</a:t>
            </a:r>
            <a:endParaRPr lang="pt-BR" sz="4000" b="1" spc="50" dirty="0">
              <a:ln w="11430"/>
              <a:solidFill>
                <a:schemeClr val="accent2">
                  <a:lumMod val="9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2286000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COM JESUS NO CORAÇÃO 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 GENTE É FELIZ</a:t>
            </a:r>
          </a:p>
          <a:p>
            <a:pPr algn="ctr">
              <a:defRPr/>
            </a:pPr>
            <a:r>
              <a:rPr lang="pt-BR" sz="66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É </a:t>
            </a:r>
            <a:r>
              <a:rPr lang="pt-BR" sz="66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FELIZ</a:t>
            </a:r>
            <a:endParaRPr lang="pt-BR" sz="4800" b="1" spc="50" dirty="0">
              <a:ln w="11430"/>
              <a:solidFill>
                <a:schemeClr val="accent2">
                  <a:lumMod val="9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228600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COM </a:t>
            </a: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JESUS NA CONDUÇÃO 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TUDO É MUITO BOM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2286000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AQUELE QUE ESTÁ FELIZ 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DIGA AMEM</a:t>
            </a:r>
          </a:p>
          <a:p>
            <a:pPr algn="ctr">
              <a:defRPr/>
            </a:pPr>
            <a:r>
              <a:rPr lang="pt-BR" sz="66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AMEM !!!</a:t>
            </a:r>
            <a:endParaRPr lang="pt-BR" sz="6000" b="1" spc="50" dirty="0">
              <a:ln w="11430"/>
              <a:solidFill>
                <a:schemeClr val="accent2">
                  <a:lumMod val="9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236220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JESUS É </a:t>
            </a:r>
            <a:endParaRPr lang="pt-BR" sz="4800" b="1" spc="50" dirty="0">
              <a:ln w="11430"/>
              <a:solidFill>
                <a:schemeClr val="accent2">
                  <a:lumMod val="9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ALEGRIA</a:t>
            </a: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, EUFORIA,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COMPANHIA TODO </a:t>
            </a: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DIA</a:t>
            </a:r>
            <a:endParaRPr lang="pt-BR" sz="4800" b="1" spc="50" dirty="0">
              <a:ln w="11430"/>
              <a:solidFill>
                <a:schemeClr val="accent2">
                  <a:lumMod val="9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236220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JESUS </a:t>
            </a: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É O MOTIVO 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DA NOSSA ALEGRIA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2362200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JESUS É O MOTIVO 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DA NOSSA ALEGRIA</a:t>
            </a:r>
          </a:p>
          <a:p>
            <a:pPr algn="ctr">
              <a:defRPr/>
            </a:pPr>
            <a:r>
              <a:rPr lang="en-US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(2x)</a:t>
            </a:r>
          </a:p>
          <a:p>
            <a:pPr algn="ctr">
              <a:defRPr/>
            </a:pPr>
            <a:endParaRPr lang="en-US" sz="4800" b="1" spc="50" dirty="0">
              <a:ln w="11430"/>
              <a:solidFill>
                <a:schemeClr val="accent2">
                  <a:lumMod val="9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  <a:p>
            <a:pPr algn="ctr">
              <a:defRPr/>
            </a:pPr>
            <a:r>
              <a:rPr lang="en-US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_____________________</a:t>
            </a:r>
            <a:endParaRPr lang="pt-BR" sz="4800" b="1" spc="50" dirty="0">
              <a:ln w="11430"/>
              <a:solidFill>
                <a:schemeClr val="accent2">
                  <a:lumMod val="9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2286000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AQUELE QUE ESTÁ FELIZ 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GRITE ALELUIA</a:t>
            </a:r>
          </a:p>
          <a:p>
            <a:pPr algn="ctr">
              <a:defRPr/>
            </a:pPr>
            <a:r>
              <a:rPr lang="pt-BR" sz="66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ALELUIA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2286000"/>
            <a:ext cx="9144000" cy="167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AQUELE QUE ESTÁ FELIZ </a:t>
            </a:r>
          </a:p>
          <a:p>
            <a:pPr algn="ctr">
              <a:lnSpc>
                <a:spcPct val="130000"/>
              </a:lnSpc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BATA PALMA ASSIM...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2286000"/>
            <a:ext cx="91440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AQUELE QUE ESTÁ FELIZ </a:t>
            </a:r>
          </a:p>
          <a:p>
            <a:pPr algn="ctr">
              <a:lnSpc>
                <a:spcPct val="130000"/>
              </a:lnSpc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DANCE COMIGO ASSIM...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2286000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COM JESUS NO CORAÇÃO 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 GENTE É FELIZ</a:t>
            </a:r>
          </a:p>
          <a:p>
            <a:pPr algn="ctr">
              <a:defRPr/>
            </a:pPr>
            <a:r>
              <a:rPr lang="pt-BR" sz="66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É </a:t>
            </a:r>
            <a:r>
              <a:rPr lang="pt-BR" sz="66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FELIZ</a:t>
            </a:r>
            <a:endParaRPr lang="pt-BR" sz="6600" b="1" spc="50" dirty="0">
              <a:ln w="11430"/>
              <a:solidFill>
                <a:schemeClr val="accent2">
                  <a:lumMod val="9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228600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COM </a:t>
            </a: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JESUS NA CONDUÇÃO 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TUDO É MUITO BOM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236220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JESUS </a:t>
            </a: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É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ALEGRIA</a:t>
            </a: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, EUFORIA,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COMPANHIA TODO </a:t>
            </a: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DIA</a:t>
            </a:r>
            <a:endParaRPr lang="pt-BR" sz="4000" b="1" spc="50" dirty="0">
              <a:ln w="11430"/>
              <a:solidFill>
                <a:schemeClr val="accent2">
                  <a:lumMod val="9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236220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JESUS </a:t>
            </a: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É O MOTIVO </a:t>
            </a:r>
          </a:p>
          <a:p>
            <a:pPr algn="ctr">
              <a:defRPr/>
            </a:pPr>
            <a:r>
              <a:rPr lang="pt-BR" sz="4800" b="1" spc="50" dirty="0">
                <a:ln w="11430"/>
                <a:solidFill>
                  <a:schemeClr val="accent2">
                    <a:lumMod val="9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DA NOSSA ALEGRIA</a:t>
            </a:r>
            <a:endParaRPr lang="pt-BR" sz="4000" b="1" spc="50" dirty="0">
              <a:ln w="11430"/>
              <a:solidFill>
                <a:schemeClr val="accent2">
                  <a:lumMod val="9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ões">
  <a:themeElements>
    <a:clrScheme name="Balões 9">
      <a:dk1>
        <a:srgbClr val="000000"/>
      </a:dk1>
      <a:lt1>
        <a:srgbClr val="FFFFFF"/>
      </a:lt1>
      <a:dk2>
        <a:srgbClr val="000000"/>
      </a:dk2>
      <a:lt2>
        <a:srgbClr val="FFCC99"/>
      </a:lt2>
      <a:accent1>
        <a:srgbClr val="FF9900"/>
      </a:accent1>
      <a:accent2>
        <a:srgbClr val="FF99CC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B9"/>
      </a:accent6>
      <a:hlink>
        <a:srgbClr val="FF9999"/>
      </a:hlink>
      <a:folHlink>
        <a:srgbClr val="FFFF99"/>
      </a:folHlink>
    </a:clrScheme>
    <a:fontScheme name="Balõ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õe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õe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õe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õe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õe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õe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õe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õe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õe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236</TotalTime>
  <Words>184</Words>
  <Application>Microsoft Office PowerPoint</Application>
  <PresentationFormat>Apresentação na tela (4:3)</PresentationFormat>
  <Paragraphs>57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Verdana</vt:lpstr>
      <vt:lpstr>Arial</vt:lpstr>
      <vt:lpstr>Calibri</vt:lpstr>
      <vt:lpstr>Balões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Micael Enterprise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(Idem)</dc:title>
  <dc:subject>Celebração</dc:subject>
  <dc:creator>Comunidade de Nilópolis</dc:creator>
  <dc:description>Rock</dc:description>
  <cp:lastModifiedBy>Viveiro20</cp:lastModifiedBy>
  <cp:revision>1</cp:revision>
  <dcterms:created xsi:type="dcterms:W3CDTF">2001-02-23T16:42:40Z</dcterms:created>
  <dcterms:modified xsi:type="dcterms:W3CDTF">2016-12-20T14:25:17Z</dcterms:modified>
  <cp:category>Pouco cantado</cp:category>
</cp:coreProperties>
</file>