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4" r:id="rId6"/>
    <p:sldId id="285" r:id="rId7"/>
    <p:sldId id="259" r:id="rId8"/>
    <p:sldId id="260" r:id="rId9"/>
    <p:sldId id="261" r:id="rId10"/>
    <p:sldId id="262" r:id="rId11"/>
    <p:sldId id="280" r:id="rId12"/>
    <p:sldId id="291" r:id="rId13"/>
    <p:sldId id="292" r:id="rId14"/>
    <p:sldId id="293" r:id="rId15"/>
    <p:sldId id="294" r:id="rId16"/>
    <p:sldId id="264" r:id="rId17"/>
    <p:sldId id="265" r:id="rId18"/>
    <p:sldId id="283" r:id="rId19"/>
    <p:sldId id="286" r:id="rId20"/>
    <p:sldId id="287" r:id="rId21"/>
    <p:sldId id="267" r:id="rId22"/>
    <p:sldId id="268" r:id="rId23"/>
    <p:sldId id="288" r:id="rId24"/>
    <p:sldId id="289" r:id="rId25"/>
    <p:sldId id="290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7340" autoAdjust="0"/>
    <p:restoredTop sz="94675" autoAdjust="0"/>
  </p:normalViewPr>
  <p:slideViewPr>
    <p:cSldViewPr>
      <p:cViewPr>
        <p:scale>
          <a:sx n="60" d="100"/>
          <a:sy n="60" d="100"/>
        </p:scale>
        <p:origin x="-1422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0B616F-6533-4501-8D24-D1F3CB65CE40}" type="datetimeFigureOut">
              <a:rPr lang="pt-BR" smtClean="0"/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1EF3C1-E2D9-4583-8A8F-2AAEBFADC73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0B616F-6533-4501-8D24-D1F3CB65CE40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1EF3C1-E2D9-4583-8A8F-2AAEBFADC73E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pt-BR" dirty="0" smtClean="0"/>
              <a:t>CLIQUE PARA EDITAR O ESTILO DO TÍTULO MESTRE</a:t>
            </a:r>
            <a:endParaRPr lang="pt-BR" altLang="pt-BR" dirty="0" smtClean="0"/>
          </a:p>
        </p:txBody>
      </p:sp>
      <p:sp>
        <p:nvSpPr>
          <p:cNvPr id="3" name="Retângulo 2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Triângulo retângulo 3"/>
          <p:cNvSpPr/>
          <p:nvPr userDrawn="1"/>
        </p:nvSpPr>
        <p:spPr>
          <a:xfrm flipH="1">
            <a:off x="4823520" y="5517232"/>
            <a:ext cx="4320480" cy="1360106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anose="02000503000000020003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537028"/>
            <a:ext cx="9144000" cy="1246495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pt-BR" sz="7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BEM AVENTURADO</a:t>
            </a:r>
            <a:endParaRPr lang="pt-BR" sz="7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3789040"/>
            <a:ext cx="9144000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pt-BR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Aline Barros</a:t>
            </a:r>
            <a:endParaRPr lang="pt-BR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4248472"/>
          </a:xfrm>
        </p:spPr>
        <p:txBody>
          <a:bodyPr>
            <a:no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SARA ESTA NAÇÃO,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O CLAMOR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DA IGREJA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TE ADORA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04664"/>
            <a:ext cx="9144000" cy="5688632"/>
          </a:xfrm>
        </p:spPr>
        <p:txBody>
          <a:bodyPr>
            <a:no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OUVE, OH DEUS, NOSSA ORAÇÃO, ALTÍSSIMO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4248472"/>
          </a:xfrm>
        </p:spPr>
        <p:txBody>
          <a:bodyPr>
            <a:no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SARA ESTA NAÇÃO,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O CLAMOR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DA IGREJA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TE ADORA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64705"/>
            <a:ext cx="9144000" cy="5040559"/>
          </a:xfrm>
        </p:spPr>
        <p:txBody>
          <a:bodyPr>
            <a:norm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BEM AVENTURADO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O QUE TEM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SEDE DA JUSTIÇA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DEUS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908720"/>
            <a:ext cx="9144000" cy="4608512"/>
          </a:xfrm>
        </p:spPr>
        <p:txBody>
          <a:bodyPr>
            <a:norm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AQUELES QUE SÃO FILHOS DA LUZ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CUJO A FORÇA VEM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 NOSSO DEUS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36713"/>
            <a:ext cx="9144000" cy="5040559"/>
          </a:xfrm>
        </p:spPr>
        <p:txBody>
          <a:bodyPr>
            <a:norm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O TEU REINO VENHA SOBRE NÓS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QUEREMOS TUA GLÓRIA SOBRE NÓS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36713"/>
            <a:ext cx="9144000" cy="5040559"/>
          </a:xfrm>
        </p:spPr>
        <p:txBody>
          <a:bodyPr>
            <a:no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OUVE, OH DEUS, NOSSA ORAÇÃO, ALTÍSSIMO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36713"/>
            <a:ext cx="9144000" cy="5040559"/>
          </a:xfrm>
        </p:spPr>
        <p:txBody>
          <a:bodyPr>
            <a:no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</a:pP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SARA ESTA NAÇÃO</a:t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O CLAMOR </a:t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DA IGREJA </a:t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TE ADORA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211707" y="5949404"/>
            <a:ext cx="49320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OUVE, OH DEUS...</a:t>
            </a:r>
            <a:endParaRPr lang="pt-BR" sz="4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36713"/>
            <a:ext cx="9144000" cy="5040559"/>
          </a:xfrm>
        </p:spPr>
        <p:txBody>
          <a:bodyPr>
            <a:no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OUVE, OH DEUS, NOSSA ORAÇÃO, ALTÍSSIMO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36713"/>
            <a:ext cx="9144000" cy="5040559"/>
          </a:xfrm>
        </p:spPr>
        <p:txBody>
          <a:bodyPr>
            <a:no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</a:pP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SARA ESTA NAÇÃO</a:t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O CLAMOR </a:t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DA IGREJA </a:t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TE ADORA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139952" y="6021794"/>
            <a:ext cx="49320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SÓ TU ÉS SANTO...</a:t>
            </a:r>
            <a:endParaRPr lang="pt-BR" sz="4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340768"/>
            <a:ext cx="9144000" cy="4104456"/>
          </a:xfrm>
        </p:spPr>
        <p:txBody>
          <a:bodyPr lIns="0" rIns="0">
            <a:normAutofit/>
          </a:bodyPr>
          <a:lstStyle/>
          <a:p>
            <a:pPr algn="ctr" eaLnBrk="1" hangingPunct="1">
              <a:lnSpc>
                <a:spcPts val="7000"/>
              </a:lnSpc>
              <a:spcBef>
                <a:spcPts val="0"/>
              </a:spcBef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BEM AVENTURADO 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1" hangingPunct="1">
              <a:lnSpc>
                <a:spcPts val="7000"/>
              </a:lnSpc>
              <a:spcBef>
                <a:spcPts val="0"/>
              </a:spcBef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O QUE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ESTÁ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1" hangingPunct="1">
              <a:lnSpc>
                <a:spcPts val="7000"/>
              </a:lnSpc>
              <a:spcBef>
                <a:spcPts val="0"/>
              </a:spcBef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FIRMADO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1" hangingPunct="1">
              <a:lnSpc>
                <a:spcPts val="7000"/>
              </a:lnSpc>
              <a:spcBef>
                <a:spcPts val="0"/>
              </a:spcBef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EM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TUA CASA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5040559"/>
          </a:xfrm>
        </p:spPr>
        <p:txBody>
          <a:bodyPr>
            <a:no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SÓ TU ÉS SANTO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SÓ TU ÉS SANTO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SÓ TU ÉS SANTO, SENHOR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(4X)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268761"/>
            <a:ext cx="9144000" cy="5040559"/>
          </a:xfrm>
        </p:spPr>
        <p:txBody>
          <a:bodyPr>
            <a:no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OUVE, OH DEUS, NOSSA ORAÇÃO, ALTÍSSIMO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48680"/>
            <a:ext cx="9144000" cy="5040559"/>
          </a:xfrm>
        </p:spPr>
        <p:txBody>
          <a:bodyPr>
            <a:no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</a:pP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SARA ESTA NAÇÃO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O CLAMOR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DA IGREJA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TE ADORA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268761"/>
            <a:ext cx="9144000" cy="5040559"/>
          </a:xfrm>
        </p:spPr>
        <p:txBody>
          <a:bodyPr>
            <a:no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OUVE, OH DEUS, NOSSA ORAÇÃO, ALTÍSSIMO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48680"/>
            <a:ext cx="9144000" cy="5040559"/>
          </a:xfrm>
        </p:spPr>
        <p:txBody>
          <a:bodyPr>
            <a:no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</a:pP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SARA ESTA NAÇÃO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O CLAMOR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DA IGREJA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TE ADORA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1619672" y="5445224"/>
            <a:ext cx="5904656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196752"/>
            <a:ext cx="9144000" cy="3960440"/>
          </a:xfrm>
        </p:spPr>
        <p:txBody>
          <a:bodyPr lIns="0" rIns="0">
            <a:noAutofit/>
          </a:bodyPr>
          <a:lstStyle/>
          <a:p>
            <a:pPr algn="ctr" eaLnBrk="1" hangingPunct="1">
              <a:lnSpc>
                <a:spcPts val="7000"/>
              </a:lnSpc>
              <a:spcBef>
                <a:spcPts val="0"/>
              </a:spcBef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AQUELES QUE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1" hangingPunct="1">
              <a:lnSpc>
                <a:spcPts val="7000"/>
              </a:lnSpc>
              <a:spcBef>
                <a:spcPts val="0"/>
              </a:spcBef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TE LOUVAM,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1" hangingPunct="1">
              <a:lnSpc>
                <a:spcPts val="7000"/>
              </a:lnSpc>
              <a:spcBef>
                <a:spcPts val="0"/>
              </a:spcBef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CUJO O CORAÇÃO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1" hangingPunct="1">
              <a:lnSpc>
                <a:spcPts val="7000"/>
              </a:lnSpc>
              <a:spcBef>
                <a:spcPts val="0"/>
              </a:spcBef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ESTÁ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 NOSSO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1" hangingPunct="1">
              <a:lnSpc>
                <a:spcPts val="7000"/>
              </a:lnSpc>
              <a:spcBef>
                <a:spcPts val="0"/>
              </a:spcBef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DEUS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340768"/>
            <a:ext cx="9144000" cy="4104456"/>
          </a:xfrm>
        </p:spPr>
        <p:txBody>
          <a:bodyPr lIns="0" rIns="0">
            <a:normAutofit/>
          </a:bodyPr>
          <a:lstStyle/>
          <a:p>
            <a:pPr algn="ctr" eaLnBrk="1" hangingPunct="1">
              <a:lnSpc>
                <a:spcPts val="7000"/>
              </a:lnSpc>
              <a:spcBef>
                <a:spcPts val="0"/>
              </a:spcBef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BEM AVENTURADO 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1" hangingPunct="1">
              <a:lnSpc>
                <a:spcPts val="7000"/>
              </a:lnSpc>
              <a:spcBef>
                <a:spcPts val="0"/>
              </a:spcBef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O QUE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ESTÁ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1" hangingPunct="1">
              <a:lnSpc>
                <a:spcPts val="7000"/>
              </a:lnSpc>
              <a:spcBef>
                <a:spcPts val="0"/>
              </a:spcBef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FIRMADO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1" hangingPunct="1">
              <a:lnSpc>
                <a:spcPts val="7000"/>
              </a:lnSpc>
              <a:spcBef>
                <a:spcPts val="0"/>
              </a:spcBef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EM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TUA CASA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196752"/>
            <a:ext cx="9144000" cy="3960440"/>
          </a:xfrm>
        </p:spPr>
        <p:txBody>
          <a:bodyPr lIns="0" rIns="0">
            <a:noAutofit/>
          </a:bodyPr>
          <a:lstStyle/>
          <a:p>
            <a:pPr algn="ctr" eaLnBrk="1" hangingPunct="1">
              <a:lnSpc>
                <a:spcPts val="7000"/>
              </a:lnSpc>
              <a:spcBef>
                <a:spcPts val="0"/>
              </a:spcBef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AQUELES QUE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1" hangingPunct="1">
              <a:lnSpc>
                <a:spcPts val="7000"/>
              </a:lnSpc>
              <a:spcBef>
                <a:spcPts val="0"/>
              </a:spcBef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TE LOUVAM,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1" hangingPunct="1">
              <a:lnSpc>
                <a:spcPts val="7000"/>
              </a:lnSpc>
              <a:spcBef>
                <a:spcPts val="0"/>
              </a:spcBef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CUJO O CORAÇÃO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1" hangingPunct="1">
              <a:lnSpc>
                <a:spcPts val="7000"/>
              </a:lnSpc>
              <a:spcBef>
                <a:spcPts val="0"/>
              </a:spcBef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ESTÁ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 NOSSO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1" hangingPunct="1">
              <a:lnSpc>
                <a:spcPts val="7000"/>
              </a:lnSpc>
              <a:spcBef>
                <a:spcPts val="0"/>
              </a:spcBef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DEUS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64705"/>
            <a:ext cx="9144000" cy="5040559"/>
          </a:xfrm>
        </p:spPr>
        <p:txBody>
          <a:bodyPr>
            <a:norm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BEM AVENTURADO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O QUE TEM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SEDE DA JUSTIÇA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DEUS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908720"/>
            <a:ext cx="9144000" cy="4608512"/>
          </a:xfrm>
        </p:spPr>
        <p:txBody>
          <a:bodyPr>
            <a:norm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AQUELES QUE SÃO FILHOS DA LUZ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CUJO A FORÇA VEM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 NOSSO DEUS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92697"/>
            <a:ext cx="9144000" cy="5040559"/>
          </a:xfrm>
        </p:spPr>
        <p:txBody>
          <a:bodyPr>
            <a:norm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O TEU REINO VENHA SOBRE NÓS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QUEREMOS TUA GLÓRIA SOBRE NÓS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04664"/>
            <a:ext cx="9144000" cy="5688632"/>
          </a:xfrm>
        </p:spPr>
        <p:txBody>
          <a:bodyPr>
            <a:no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OUVE, OH DEUS, NOSSA ORAÇÃO, ALTÍSSIMO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0</TotalTime>
  <Words>1214</Words>
  <Application>WPS Presentation</Application>
  <PresentationFormat>Apresentação na tela (4:3)</PresentationFormat>
  <Paragraphs>68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Aller Display</vt:lpstr>
      <vt:lpstr>Calibri</vt:lpstr>
      <vt:lpstr>Microsoft YaHei</vt:lpstr>
      <vt:lpstr/>
      <vt:lpstr>Arial Unicode MS</vt:lpstr>
      <vt:lpstr>Segoe Print</vt:lpstr>
      <vt:lpstr>azul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BEM AVENTURADO  É O QUE TEM SEDE DA JUSTIÇA  DE DEUS</vt:lpstr>
      <vt:lpstr>AQUELES QUE SÃO FILHOS DA LUZ CUJO A FORÇA VEM DO NOSSO DEUS</vt:lpstr>
      <vt:lpstr>QUE O TEU REINO VENHA SOBRE NÓS QUEREMOS TUA GLÓRIA SOBRE NÓS</vt:lpstr>
      <vt:lpstr>OUVE, OH DEUS, NOSSA ORAÇÃO, ALTÍSSIMO </vt:lpstr>
      <vt:lpstr>SARA ESTA NAÇÃO,  É O CLAMOR  DA IGREJA  QUE TE ADORA</vt:lpstr>
      <vt:lpstr>OUVE, OH DEUS, NOSSA ORAÇÃO, ALTÍSSIMO </vt:lpstr>
      <vt:lpstr>SARA ESTA NAÇÃO,  É O CLAMOR  DA IGREJA  QUE TE ADORA</vt:lpstr>
      <vt:lpstr>BEM AVENTURADO  É O QUE TEM SEDE DA JUSTIÇA  DE DEUS</vt:lpstr>
      <vt:lpstr>AQUELES QUE SÃO FILHOS DA LUZ CUJO A FORÇA VEM DO NOSSO DEUS</vt:lpstr>
      <vt:lpstr>QUE O TEU REINO VENHA SOBRE NÓS QUEREMOS TUA GLÓRIA SOBRE NÓS</vt:lpstr>
      <vt:lpstr>OUVE, OH DEUS, NOSSA ORAÇÃO, ALTÍSSIMO</vt:lpstr>
      <vt:lpstr> SARA ESTA NAÇÃO É O CLAMOR  DA IGREJA  QUE TE ADORA</vt:lpstr>
      <vt:lpstr>OUVE, OH DEUS, NOSSA ORAÇÃO, ALTÍSSIMO</vt:lpstr>
      <vt:lpstr> SARA ESTA NAÇÃO É O CLAMOR  DA IGREJA  QUE TE ADORA</vt:lpstr>
      <vt:lpstr>SÓ TU ÉS SANTO SÓ TU ÉS SANTO SÓ TU ÉS SANTO, SENHOR (4X)</vt:lpstr>
      <vt:lpstr>OUVE, OH DEUS, NOSSA ORAÇÃO, ALTÍSSIMO </vt:lpstr>
      <vt:lpstr> SARA ESTA NAÇÃO É O CLAMOR  DA IGREJA  QUE TE ADORA</vt:lpstr>
      <vt:lpstr>OUVE, OH DEUS, NOSSA ORAÇÃO, ALTÍSSIMO </vt:lpstr>
      <vt:lpstr> SARA ESTA NAÇÃO É O CLAMOR  DA IGREJA  QUE TE ADORA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IPM</dc:creator>
  <cp:lastModifiedBy>Multimídia IPM</cp:lastModifiedBy>
  <cp:revision>12</cp:revision>
  <dcterms:created xsi:type="dcterms:W3CDTF">2013-03-17T23:08:00Z</dcterms:created>
  <dcterms:modified xsi:type="dcterms:W3CDTF">2017-12-17T22:00:37Z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1046-10.2.0.5965</vt:lpwstr>
  </property>
</Properties>
</file>