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71" r:id="rId5"/>
    <p:sldId id="265" r:id="rId6"/>
    <p:sldId id="272" r:id="rId7"/>
    <p:sldId id="266" r:id="rId8"/>
    <p:sldId id="273" r:id="rId9"/>
    <p:sldId id="274" r:id="rId10"/>
    <p:sldId id="275" r:id="rId11"/>
    <p:sldId id="268" r:id="rId12"/>
    <p:sldId id="276" r:id="rId13"/>
    <p:sldId id="269" r:id="rId14"/>
    <p:sldId id="270" r:id="rId15"/>
    <p:sldId id="277" r:id="rId16"/>
    <p:sldId id="278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 autoAdjust="0"/>
  </p:normalViewPr>
  <p:slideViewPr>
    <p:cSldViewPr>
      <p:cViewPr>
        <p:scale>
          <a:sx n="50" d="100"/>
          <a:sy n="50" d="100"/>
        </p:scale>
        <p:origin x="-1908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06752-06B8-4079-94D0-3BEB0A8B092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2098591"/>
            <a:ext cx="9144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BENDIREI </a:t>
            </a: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SENHOR</a:t>
            </a: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4437112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Nelson </a:t>
            </a:r>
            <a:r>
              <a:rPr lang="pt-BR" sz="4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Bomilcar</a:t>
            </a:r>
            <a:endParaRPr lang="pt-BR" sz="44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1258108"/>
            <a:ext cx="9144000" cy="368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BENDIREI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SENHOR EM TODO TEMPO </a:t>
            </a:r>
          </a:p>
          <a:p>
            <a:pPr algn="ctr" eaLnBrk="0" hangingPunct="0"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SEU LOUVOR NOS MEUS LÁBIOS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ESTARÁ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6513" y="2011774"/>
            <a:ext cx="914400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 SENHOR A MINHA ALMA ENTÃO SE GLORIARÁ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6513" y="2083782"/>
            <a:ext cx="914400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HUMILDES OUVIRÃO</a:t>
            </a:r>
          </a:p>
          <a:p>
            <a:pPr algn="ctr" eaLnBrk="0" hangingPunct="0"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SE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ALEGRARÃO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333375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SEU ANJO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 ACAMPA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 eaLnBrk="0" hangingPunct="0"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MEU REDOR </a:t>
            </a:r>
          </a:p>
          <a:p>
            <a:pPr algn="ctr" eaLnBrk="0" hangingPunct="0"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QUALQUER PERIGO SEMPRE ME VEM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GUARDAR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2621424"/>
            <a:ext cx="9144000" cy="18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Ó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PROVAI E VEDE QUE O SENHOR É BOM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2083782"/>
            <a:ext cx="914400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TEMEI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DEUS VÓS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,</a:t>
            </a:r>
          </a:p>
          <a:p>
            <a:pPr algn="ctr" eaLnBrk="0" hangingPunct="0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SEUS SANTOS, TEMEI A DEUS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2083782"/>
            <a:ext cx="914400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POIS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AOS QUE O TEMEM, BEM NENHUM LHES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FALTARÁ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1691680" y="4869160"/>
            <a:ext cx="5904656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504950"/>
            <a:ext cx="9144000" cy="458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BENDIREI AO SENHOR EM TODO TEMPO </a:t>
            </a:r>
          </a:p>
          <a:p>
            <a:pPr algn="ctr" eaLnBrk="0" hangingPunct="0"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SEU LOUVOR NOS MEUS LÁBIOS ESTARÁ </a:t>
            </a:r>
          </a:p>
          <a:p>
            <a:pPr algn="ctr" eaLnBrk="0" hangingPunct="0"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6513" y="1795750"/>
            <a:ext cx="914400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 SENHOR A MINHA ALMA ENTÃO SE GLORIARÁ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6513" y="2011774"/>
            <a:ext cx="914400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HUMILDES OUVIRÃO</a:t>
            </a:r>
          </a:p>
          <a:p>
            <a:pPr algn="ctr" eaLnBrk="0" hangingPunct="0"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SE ALEGRARÃO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1867758"/>
            <a:ext cx="914400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 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SEU ANJO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 ACAMPA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 eaLnBrk="0" hangingPunct="0"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MEU REDOR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2083782"/>
            <a:ext cx="914400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QUALQUER PERIGO SEMPRE ME VEM GUARDAR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1723742"/>
            <a:ext cx="914400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 </a:t>
            </a:r>
          </a:p>
          <a:p>
            <a:pPr algn="ctr" eaLnBrk="0" hangingPunct="0"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Ó PROVAI E VEDE QUE O SENHOR É BOM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2011774"/>
            <a:ext cx="914400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TEMEI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DEUS VÓS,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 eaLnBrk="0" hangingPunct="0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SEUS SANTOS, TEMEI A DEUS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2204864"/>
            <a:ext cx="914400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POIS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AOS QUE O TEMEM, BEM NENHUM LHES FALTARÁ.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154</TotalTime>
  <Words>126</Words>
  <Application>Microsoft Office PowerPoint</Application>
  <PresentationFormat>Apresentação na tela (4:3)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Times New Roman</vt:lpstr>
      <vt:lpstr>Arial</vt:lpstr>
      <vt:lpstr>Calibri</vt:lpstr>
      <vt:lpstr>Comic Sans MS</vt:lpstr>
      <vt:lpstr>Berlin Sans FB</vt:lpstr>
      <vt:lpstr>azul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Micael Enterprise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Micael Silva</dc:creator>
  <cp:lastModifiedBy>Viveiro20</cp:lastModifiedBy>
  <cp:revision>24</cp:revision>
  <dcterms:created xsi:type="dcterms:W3CDTF">2001-02-22T21:51:34Z</dcterms:created>
  <dcterms:modified xsi:type="dcterms:W3CDTF">2017-02-10T00:42:20Z</dcterms:modified>
</cp:coreProperties>
</file>