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29"/>
  </p:notesMasterIdLst>
  <p:sldIdLst>
    <p:sldId id="264" r:id="rId2"/>
    <p:sldId id="256" r:id="rId3"/>
    <p:sldId id="260" r:id="rId4"/>
    <p:sldId id="261" r:id="rId5"/>
    <p:sldId id="273" r:id="rId6"/>
    <p:sldId id="263" r:id="rId7"/>
    <p:sldId id="286" r:id="rId8"/>
    <p:sldId id="262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8" r:id="rId19"/>
    <p:sldId id="299" r:id="rId20"/>
    <p:sldId id="300" r:id="rId21"/>
    <p:sldId id="301" r:id="rId22"/>
    <p:sldId id="282" r:id="rId23"/>
    <p:sldId id="302" r:id="rId24"/>
    <p:sldId id="303" r:id="rId25"/>
    <p:sldId id="304" r:id="rId26"/>
    <p:sldId id="305" r:id="rId27"/>
    <p:sldId id="306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1250" autoAdjust="0"/>
    <p:restoredTop sz="94556" autoAdjust="0"/>
  </p:normalViewPr>
  <p:slideViewPr>
    <p:cSldViewPr>
      <p:cViewPr>
        <p:scale>
          <a:sx n="100" d="100"/>
          <a:sy n="100" d="100"/>
        </p:scale>
        <p:origin x="-19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74B1EB77-6466-49BE-B7EA-63320994F4ED}" type="datetimeFigureOut">
              <a:rPr lang="pt-BR"/>
              <a:pPr>
                <a:defRPr/>
              </a:pPr>
              <a:t>26/03/2016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AA395AED-7D69-4E55-B372-286BB8CB65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22408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FCE35-A82F-414C-89A4-CD0B68E2D4E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0" y="2760930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pt-BR" sz="8000" dirty="0" smtClean="0">
                <a:solidFill>
                  <a:schemeClr val="bg1"/>
                </a:solidFill>
                <a:latin typeface="Aller Display" pitchFamily="2" charset="0"/>
                <a:ea typeface="Calibri" pitchFamily="34" charset="0"/>
                <a:cs typeface="Adobe Arabic" pitchFamily="18" charset="-78"/>
              </a:rPr>
              <a:t>BENDITO </a:t>
            </a:r>
            <a:r>
              <a:rPr lang="pt-BR" sz="8000" dirty="0">
                <a:solidFill>
                  <a:schemeClr val="bg1"/>
                </a:solidFill>
                <a:latin typeface="Aller Display" pitchFamily="2" charset="0"/>
                <a:ea typeface="Calibri" pitchFamily="34" charset="0"/>
                <a:cs typeface="Adobe Arabic" pitchFamily="18" charset="-78"/>
              </a:rPr>
              <a:t>SEREI                                </a:t>
            </a:r>
            <a:r>
              <a:rPr lang="pt-BR" sz="8000" dirty="0" smtClean="0">
                <a:solidFill>
                  <a:schemeClr val="bg1"/>
                </a:solidFill>
                <a:latin typeface="Aller Display" pitchFamily="2" charset="0"/>
                <a:ea typeface="Calibri" pitchFamily="34" charset="0"/>
                <a:cs typeface="Adobe Arabic" pitchFamily="18" charset="-78"/>
              </a:rPr>
              <a:t>                                                                                   </a:t>
            </a:r>
            <a:endParaRPr lang="pt-BR" sz="4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Calibri" pitchFamily="34" charset="0"/>
              <a:cs typeface="Adobe Arabic" pitchFamily="18" charset="-78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4038600"/>
            <a:ext cx="91440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4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Nani</a:t>
            </a:r>
            <a:r>
              <a:rPr lang="pt-BR" sz="4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 Azevedo</a:t>
            </a:r>
            <a:endParaRPr lang="pt-B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0" y="533400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SE ATENTAMENTE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OUVIR A DEUS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E OS MANDAMENTOS SEUS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 OBEDECER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0" y="696754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O SENHOR MEU DEUS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ME EXALTARÁ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SOBRE TODAS AS NAÇÕES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ONDE EU PASSAR</a:t>
            </a:r>
            <a:endParaRPr lang="pt-B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Calibri" pitchFamily="34" charset="0"/>
              <a:cs typeface="Adobe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0" y="1103313"/>
            <a:ext cx="9144000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EU NÃO CORREREI 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ATRÁS DE BÊNÇÃOS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SEI QUE ELAS VÃO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ME ALCANÇAR</a:t>
            </a:r>
            <a:endParaRPr lang="pt-B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Calibri" pitchFamily="34" charset="0"/>
              <a:cs typeface="Adobe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0" y="671434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Calibri" pitchFamily="34" charset="0"/>
              </a:rPr>
              <a:t>ONDE EU COLOCAR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Calibri" pitchFamily="34" charset="0"/>
              </a:rPr>
              <a:t>A PLANTA DOS MEUS PÉS</a:t>
            </a:r>
            <a:endParaRPr lang="pt-BR" sz="6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Calibri" pitchFamily="34" charset="0"/>
              </a:rPr>
              <a:t>SEI QUE A SUA BÊNÇÃO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Calibri" pitchFamily="34" charset="0"/>
              </a:rPr>
              <a:t> CHEGARÁ</a:t>
            </a:r>
            <a:endParaRPr lang="pt-B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0" y="544354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BENDITO SEREI NA TERRA,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 BENDITO SEREI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QUANDO EU PROFETIZAR,</a:t>
            </a:r>
            <a:endParaRPr lang="pt-B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Calibri" pitchFamily="34" charset="0"/>
              <a:cs typeface="Adobe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0" y="188950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SEI QUE A MINHA 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VOZ SERÁ A VOZ DE DEUS</a:t>
            </a:r>
            <a:endParaRPr lang="pt-B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Calibri" pitchFamily="34" charset="0"/>
              <a:cs typeface="Adobe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0" y="874713"/>
            <a:ext cx="9144000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BENDITO SEREI NO CAMPO,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BENDITO SEREI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POR ONDE EU PASSAR</a:t>
            </a:r>
            <a:endParaRPr lang="pt-B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Calibri" pitchFamily="34" charset="0"/>
              <a:cs typeface="Adobe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0" y="1179513"/>
            <a:ext cx="9144000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ONDE EU TOCAR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ABENÇOADO SERÁ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QUANDO EU OBEDECER 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À SUA VOZ</a:t>
            </a:r>
            <a:endParaRPr lang="pt-B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Calibri" pitchFamily="34" charset="0"/>
              <a:cs typeface="Adobe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BENDITO SEREI NA TERRA,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 BENDITO SEREI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QUANDO EU PROFETIZAR,</a:t>
            </a:r>
            <a:endParaRPr lang="pt-B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Calibri" pitchFamily="34" charset="0"/>
              <a:cs typeface="Adobe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0" y="188950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SEI QUE A MINHA 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VOZ SERÁ A VOZ DE DEUS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0" y="442913"/>
            <a:ext cx="9144000" cy="618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SE ATENTAMENTE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OUVIR A DEUS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E OS MANDAMENTOS SEUS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 OBEDECER</a:t>
            </a:r>
          </a:p>
          <a:p>
            <a:pPr algn="ctr" eaLnBrk="0" hangingPunct="0">
              <a:defRPr/>
            </a:pPr>
            <a:endParaRPr lang="pt-B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Calibri" pitchFamily="34" charset="0"/>
              <a:cs typeface="Adobe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0" y="798513"/>
            <a:ext cx="9144000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BENDITO SEREI NO CAMPO,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BENDITO SEREI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POR ONDE EU PASSAR,</a:t>
            </a:r>
            <a:endParaRPr lang="pt-B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Calibri" pitchFamily="34" charset="0"/>
              <a:cs typeface="Adobe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0" y="2295525"/>
            <a:ext cx="9144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ONDE EU TOCAR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ABENÇOADO SERÁ</a:t>
            </a:r>
            <a:endParaRPr lang="pt-B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Calibri" pitchFamily="34" charset="0"/>
              <a:cs typeface="Adobe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0" y="144780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Calibri" pitchFamily="34" charset="0"/>
              </a:rPr>
              <a:t>QUANDO EU OBEDECER 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Calibri" pitchFamily="34" charset="0"/>
              </a:rPr>
              <a:t>QUANDO EU OBEDECER 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Calibri" pitchFamily="34" charset="0"/>
              </a:rPr>
              <a:t>QUANDO EU OBEDECER 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Calibri" pitchFamily="34" charset="0"/>
              </a:rPr>
              <a:t>À SUA VOZ</a:t>
            </a:r>
            <a:endParaRPr lang="pt-BR" sz="6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0" y="620554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BENDITO SEREI NA TERRA,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 BENDITO SEREI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QUANDO EU PROFETIZAR,</a:t>
            </a:r>
            <a:endParaRPr lang="pt-B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Calibri" pitchFamily="34" charset="0"/>
              <a:cs typeface="Adobe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0" y="188950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SEI QUE A MINHA 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VOZ SERÁ A VOZ DE DEUS</a:t>
            </a:r>
            <a:endParaRPr lang="pt-B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Calibri" pitchFamily="34" charset="0"/>
              <a:cs typeface="Adobe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0" y="798513"/>
            <a:ext cx="9144000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BENDITO SEREI NO CAMPO,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BENDITO SEREI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POR ONDE EU PASSAR,</a:t>
            </a:r>
            <a:endParaRPr lang="pt-B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Calibri" pitchFamily="34" charset="0"/>
              <a:cs typeface="Adobe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0" y="2295525"/>
            <a:ext cx="9144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ONDE EU TOCAR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ABENÇOADO SERÁ</a:t>
            </a:r>
            <a:endParaRPr lang="pt-B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Calibri" pitchFamily="34" charset="0"/>
              <a:cs typeface="Adobe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0" y="1230313"/>
            <a:ext cx="9144000" cy="517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Calibri" pitchFamily="34" charset="0"/>
              </a:rPr>
              <a:t>QUANDO EU OBEDECER 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Calibri" pitchFamily="34" charset="0"/>
              </a:rPr>
              <a:t>QUANDO EU OBEDECER 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Calibri" pitchFamily="34" charset="0"/>
              </a:rPr>
              <a:t>QUANDO EU OBEDECER 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Calibri" pitchFamily="34" charset="0"/>
              </a:rPr>
              <a:t>À SUA VOZ</a:t>
            </a:r>
            <a:endParaRPr lang="pt-BR" sz="6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algn="ctr" eaLnBrk="0" hangingPunct="0">
              <a:defRPr/>
            </a:pPr>
            <a:endParaRPr lang="pt-B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1371600" y="5334000"/>
            <a:ext cx="6324600" cy="381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228600" y="695325"/>
            <a:ext cx="86868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O SENHOR MEU DEUS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ME EXALTARÁ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SOBRE TODAS AS NAÇÕES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ONDE EU PASSAR</a:t>
            </a:r>
            <a:endParaRPr lang="pt-B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Calibri" pitchFamily="34" charset="0"/>
              <a:cs typeface="Adobe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0" y="1103313"/>
            <a:ext cx="9144000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EU NÃO CORREREI 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ATRÁS DE BÊNÇÃOS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SEI QUE ELAS VÃO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ME ALCANÇAR</a:t>
            </a:r>
            <a:endParaRPr lang="pt-B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Calibri" pitchFamily="34" charset="0"/>
              <a:cs typeface="Adobe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Calibri" pitchFamily="34" charset="0"/>
              </a:rPr>
              <a:t>ONDE EU COLOCAR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Calibri" pitchFamily="34" charset="0"/>
              </a:rPr>
              <a:t>A PLANTA DOS MEUS PÉS</a:t>
            </a:r>
            <a:endParaRPr lang="pt-BR" sz="6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Calibri" pitchFamily="34" charset="0"/>
              </a:rPr>
              <a:t>SEI QUE A SUA BÊNÇÃO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Calibri" pitchFamily="34" charset="0"/>
              </a:rPr>
              <a:t> CHEGARÁ</a:t>
            </a:r>
            <a:endParaRPr lang="pt-B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0" y="544354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BENDITO SEREI NA TERRA,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 BENDITO SEREI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QUANDO EU PROFETIZAR,</a:t>
            </a:r>
            <a:endParaRPr lang="pt-B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Calibri" pitchFamily="34" charset="0"/>
              <a:cs typeface="Adobe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0" y="188950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SEI QUE A MINHA 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VOZ SERÁ A VOZ DE DEUS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0" y="798513"/>
            <a:ext cx="9144000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BENDITO SEREI NO CAMPO,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BENDITO SEREI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POR ONDE EU PASSAR,</a:t>
            </a:r>
            <a:endParaRPr lang="pt-B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Calibri" pitchFamily="34" charset="0"/>
              <a:cs typeface="Adobe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0" y="1027113"/>
            <a:ext cx="9144000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ONDE EU TOCAR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ABENÇOADO SERÁ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QUANDO EU OBEDECER </a:t>
            </a:r>
          </a:p>
          <a:p>
            <a:pPr algn="ctr" eaLnBrk="0" hangingPunct="0">
              <a:defRPr/>
            </a:pPr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Calibri" pitchFamily="34" charset="0"/>
                <a:cs typeface="Adobe Arabic" pitchFamily="18" charset="-78"/>
              </a:rPr>
              <a:t>À SUA VOZ</a:t>
            </a:r>
            <a:endParaRPr lang="pt-B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Calibri" pitchFamily="34" charset="0"/>
              <a:cs typeface="Adobe Arabic" pitchFamily="18" charset="-78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Intro</a:t>
            </a:r>
            <a:endParaRPr lang="pt-BR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513</TotalTime>
  <Words>298</Words>
  <Application>Microsoft Office PowerPoint</Application>
  <PresentationFormat>Apresentação na tela (4:3)</PresentationFormat>
  <Paragraphs>87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azul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Igreja Presbiteriana de Manaus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José Josão de Moreira Mesquita</dc:creator>
  <cp:lastModifiedBy>Viveiro20</cp:lastModifiedBy>
  <cp:revision>47</cp:revision>
  <dcterms:created xsi:type="dcterms:W3CDTF">2003-12-20T06:50:33Z</dcterms:created>
  <dcterms:modified xsi:type="dcterms:W3CDTF">2016-03-26T16:33:12Z</dcterms:modified>
</cp:coreProperties>
</file>