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2" r:id="rId2"/>
    <p:sldId id="263" r:id="rId3"/>
    <p:sldId id="269" r:id="rId4"/>
    <p:sldId id="264" r:id="rId5"/>
    <p:sldId id="265" r:id="rId6"/>
    <p:sldId id="270" r:id="rId7"/>
    <p:sldId id="266" r:id="rId8"/>
    <p:sldId id="271" r:id="rId9"/>
    <p:sldId id="267" r:id="rId10"/>
    <p:sldId id="268" r:id="rId11"/>
    <p:sldId id="272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 snapToGrid="0" snapToObjects="1">
      <p:cViewPr varScale="1">
        <p:scale>
          <a:sx n="78" d="100"/>
          <a:sy n="78" d="100"/>
        </p:scale>
        <p:origin x="-108" y="-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FD406-F2AA-4108-9670-0B8C79735108}" type="datetimeFigureOut">
              <a:rPr lang="en-US" smtClean="0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DDB7E-7A47-4418-B129-AFF8D59B041D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777C8-8CF7-4717-B3D1-B90F9695E49D}" type="datetimeFigureOut">
              <a:rPr lang="en-US" smtClean="0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F12E1-EF33-419F-9A7C-227A5095EB2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685800" y="2199700"/>
            <a:ext cx="7772400" cy="2122920"/>
          </a:xfrm>
        </p:spPr>
        <p:txBody>
          <a:bodyPr/>
          <a:lstStyle/>
          <a:p>
            <a:r>
              <a:rPr lang="en-US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BENDIZEI AO SENHOR</a:t>
            </a:r>
          </a:p>
        </p:txBody>
      </p:sp>
      <p:sp>
        <p:nvSpPr>
          <p:cNvPr id="15363" name="Subtitle 2"/>
          <p:cNvSpPr>
            <a:spLocks noGrp="1"/>
          </p:cNvSpPr>
          <p:nvPr>
            <p:ph type="subTitle" idx="1"/>
          </p:nvPr>
        </p:nvSpPr>
        <p:spPr>
          <a:xfrm>
            <a:off x="1371600" y="4634370"/>
            <a:ext cx="6400800" cy="949012"/>
          </a:xfrm>
        </p:spPr>
        <p:txBody>
          <a:bodyPr/>
          <a:lstStyle/>
          <a:p>
            <a:pPr>
              <a:buClr>
                <a:srgbClr val="6FB7D7"/>
              </a:buClr>
            </a:pPr>
            <a:r>
              <a:rPr lang="en-US" sz="4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Eterna</a:t>
            </a:r>
            <a:r>
              <a:rPr lang="en-US" sz="4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 </a:t>
            </a:r>
            <a:r>
              <a:rPr lang="en-US" sz="4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Aliança</a:t>
            </a:r>
            <a:endParaRPr lang="en-US" sz="4400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"/>
          <p:cNvSpPr txBox="1">
            <a:spLocks noChangeArrowheads="1"/>
          </p:cNvSpPr>
          <p:nvPr/>
        </p:nvSpPr>
        <p:spPr bwMode="auto">
          <a:xfrm>
            <a:off x="0" y="2628451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LOUVAI AO SEU NOME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GRANDE E </a:t>
            </a:r>
            <a:r>
              <a:rPr 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TREMENDO</a:t>
            </a:r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"/>
          <p:cNvSpPr txBox="1">
            <a:spLocks noChangeArrowheads="1"/>
          </p:cNvSpPr>
          <p:nvPr/>
        </p:nvSpPr>
        <p:spPr bwMode="auto">
          <a:xfrm>
            <a:off x="0" y="83125"/>
            <a:ext cx="9144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</a:t>
            </a: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ADORAI SIM, </a:t>
            </a:r>
            <a:endParaRPr lang="en-US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algn="ctr"/>
            <a:r>
              <a:rPr 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</a:t>
            </a: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ADORAI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POIS SANTO É O</a:t>
            </a:r>
          </a:p>
          <a:p>
            <a:pPr algn="ctr"/>
            <a:r>
              <a:rPr 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SENHOR</a:t>
            </a:r>
          </a:p>
          <a:p>
            <a:pPr algn="ctr"/>
            <a:r>
              <a:rPr 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 </a:t>
            </a: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(3X)</a:t>
            </a: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1080660" y="5237023"/>
            <a:ext cx="6941127" cy="13854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0" y="2438400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BENDIZEI AO SENHOR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EXALTAI O SEU </a:t>
            </a:r>
            <a:r>
              <a:rPr 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NOME</a:t>
            </a:r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0" y="139930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LOUVAI </a:t>
            </a: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AO GRANDE DEUS</a:t>
            </a:r>
          </a:p>
          <a:p>
            <a:pPr algn="ctr"/>
            <a:r>
              <a:rPr 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ENGRANDECEI O </a:t>
            </a: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REI DOS REIS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/>
          <p:cNvSpPr txBox="1">
            <a:spLocks noChangeArrowheads="1"/>
          </p:cNvSpPr>
          <p:nvPr/>
        </p:nvSpPr>
        <p:spPr bwMode="auto">
          <a:xfrm>
            <a:off x="0" y="304800"/>
            <a:ext cx="9144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REINA O SENHOR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TREMAM AS NAÇÕES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ELE ESTÁ ENTRONIZADO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ENTRE OS QUERUBINS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/>
          <p:cNvSpPr txBox="1">
            <a:spLocks noChangeArrowheads="1"/>
          </p:cNvSpPr>
          <p:nvPr/>
        </p:nvSpPr>
        <p:spPr bwMode="auto">
          <a:xfrm>
            <a:off x="0" y="2559178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LOUVAI AO SEU NOME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GRANDE E </a:t>
            </a:r>
            <a:r>
              <a:rPr 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TREMENDO</a:t>
            </a:r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/>
          <p:cNvSpPr txBox="1">
            <a:spLocks noChangeArrowheads="1"/>
          </p:cNvSpPr>
          <p:nvPr/>
        </p:nvSpPr>
        <p:spPr bwMode="auto">
          <a:xfrm>
            <a:off x="0" y="113607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</a:t>
            </a: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ADORAI SIM, </a:t>
            </a:r>
            <a:endParaRPr lang="en-US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algn="ctr"/>
            <a:r>
              <a:rPr 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</a:t>
            </a: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ADORAI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POIS SANTO É O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SENHOR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0" y="2234992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BENDIZEI AO SENHOR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EXALTAI O SEU </a:t>
            </a:r>
            <a:r>
              <a:rPr 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NOME</a:t>
            </a:r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0" y="141316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LOUVAI </a:t>
            </a: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AO GRANDE DEUS</a:t>
            </a:r>
          </a:p>
          <a:p>
            <a:pPr algn="ctr"/>
            <a:r>
              <a:rPr 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ENGRANDECEI O </a:t>
            </a: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REI DOS REIS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/>
          <p:cNvSpPr txBox="1">
            <a:spLocks noChangeArrowheads="1"/>
          </p:cNvSpPr>
          <p:nvPr/>
        </p:nvSpPr>
        <p:spPr bwMode="auto">
          <a:xfrm>
            <a:off x="0" y="152405"/>
            <a:ext cx="9144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REINA O SENHOR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TREMAM AS NAÇÕES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ELE ESTÁ ENTRONIZADO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ENTRE OS QUERUBINS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69</TotalTime>
  <Words>101</Words>
  <Application>Microsoft Office PowerPoint</Application>
  <PresentationFormat>Apresentação na tela (4:3)</PresentationFormat>
  <Paragraphs>31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IPM agua</vt:lpstr>
      <vt:lpstr>BENDIZEI AO SENHOR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...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Adorai ao Rei</dc:title>
  <dc:creator>... ...</dc:creator>
  <cp:lastModifiedBy>Narrubia</cp:lastModifiedBy>
  <cp:revision>10</cp:revision>
  <dcterms:created xsi:type="dcterms:W3CDTF">2011-04-04T13:32:14Z</dcterms:created>
  <dcterms:modified xsi:type="dcterms:W3CDTF">2016-04-27T18:12:21Z</dcterms:modified>
</cp:coreProperties>
</file>