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1" r:id="rId3"/>
    <p:sldId id="260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1E3D6-9C6E-41D2-B61C-D01AC8F9E41A}" type="datetimeFigureOut">
              <a:rPr lang="pt-BR" smtClean="0"/>
              <a:pPr>
                <a:defRPr/>
              </a:pPr>
              <a:t>27/04/2016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F5F5-F1C7-4C52-96A3-0B6E883E00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9D85-3B2A-482F-8264-467FFAB27B3C}" type="datetimeFigureOut">
              <a:rPr lang="pt-BR" smtClean="0"/>
              <a:pPr>
                <a:defRPr/>
              </a:pPr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90272-32C2-4B6E-A4AB-D852AD13E2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060848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BOM ESTARMOS AQUI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5091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Renascer </a:t>
            </a: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Praise</a:t>
            </a: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412776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BOM ESTARMOS AQUI LOUVANDO A DEUS.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PODENDO EXALTAR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SANTO NOME!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44624"/>
            <a:ext cx="9144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TEMPO PARA ISSO,</a:t>
            </a:r>
          </a:p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TEMPO PARA </a:t>
            </a:r>
          </a:p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LOUVARMOS A DEUS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NUM SÓ AMOR,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NUM SÓ ESPÍRITO.</a:t>
            </a:r>
          </a:p>
          <a:p>
            <a:pPr algn="ctr">
              <a:lnSpc>
                <a:spcPts val="7500"/>
              </a:lnSpc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BOM ESTARMOS AQUI LOUVANDO A DEUS.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PODENDO EXALTAR </a:t>
            </a:r>
          </a:p>
          <a:p>
            <a:pPr algn="ctr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SANTO NOME!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-27384"/>
            <a:ext cx="9144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TEMPO PARA ISSO,</a:t>
            </a:r>
          </a:p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TEMPO PARA </a:t>
            </a:r>
          </a:p>
          <a:p>
            <a:pPr algn="ctr">
              <a:lnSpc>
                <a:spcPts val="7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LOUVARMOS A DEUS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NUM SÓ AMOR,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NUM SÓ ESPÍRITO.</a:t>
            </a:r>
          </a:p>
          <a:p>
            <a:pPr algn="ctr">
              <a:lnSpc>
                <a:spcPts val="7500"/>
              </a:lnSpc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76371"/>
            <a:ext cx="9144000" cy="50968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DEUS VENHA NOS ABENÇOAR,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ESSA UNIÃO </a:t>
            </a:r>
          </a:p>
          <a:p>
            <a:pPr algn="ctr">
              <a:lnSpc>
                <a:spcPts val="65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NUNCA FALTE PARA NÓS.</a:t>
            </a:r>
          </a:p>
          <a:p>
            <a:pPr algn="ctr">
              <a:lnSpc>
                <a:spcPts val="6500"/>
              </a:lnSpc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459079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93</TotalTime>
  <Words>66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ESTARMOS AQUI</dc:title>
  <dc:subject>Comunhão</dc:subject>
  <dc:creator>Renascer Praise</dc:creator>
  <dc:description>Balada</dc:description>
  <cp:lastModifiedBy>Narrubia</cp:lastModifiedBy>
  <cp:revision>12</cp:revision>
  <dcterms:created xsi:type="dcterms:W3CDTF">2010-10-22T17:02:36Z</dcterms:created>
  <dcterms:modified xsi:type="dcterms:W3CDTF">2016-04-27T18:12:29Z</dcterms:modified>
  <cp:category>Antigos</cp:category>
</cp:coreProperties>
</file>