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-10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CD359-8701-424A-AFF9-D06F9E439373}" type="datetimeFigureOut">
              <a:rPr lang="pt-BR" smtClean="0"/>
              <a:pPr>
                <a:defRPr/>
              </a:pPr>
              <a:t>27/04/2016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65DD2-C507-4BD8-BB6D-1AAE4554314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A532483-72D0-4A58-AFE5-87E46E29D4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1C828A-149A-4FB4-A4BE-A5F1F49128C1}" type="datetimeFigureOut">
              <a:rPr lang="pt-BR" smtClean="0"/>
              <a:pPr/>
              <a:t>27/04/2016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60E4F5-B238-4B3A-9544-AB747A42F4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1C828A-149A-4FB4-A4BE-A5F1F49128C1}" type="datetimeFigureOut">
              <a:rPr lang="pt-BR" smtClean="0"/>
              <a:pPr/>
              <a:t>27/04/2016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0E4F5-B238-4B3A-9544-AB747A42F4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60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708920"/>
            <a:ext cx="9144000" cy="18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BUSCAR-ME-EIS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07904" y="52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8554"/>
            <a:ext cx="91440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BUSCAR-ME-EIS </a:t>
            </a:r>
          </a:p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ME ACHAREIS</a:t>
            </a:r>
          </a:p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QUANDO ME BUSCARDES </a:t>
            </a:r>
          </a:p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TODO O CORAÇÃO </a:t>
            </a:r>
            <a:endParaRPr lang="pt-BR" alt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6512" y="908720"/>
            <a:ext cx="9144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INVOCAR-ME-EIS </a:t>
            </a:r>
          </a:p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ORAREIS A MIM</a:t>
            </a:r>
          </a:p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EU VOS OUVIREI.</a:t>
            </a:r>
          </a:p>
          <a:p>
            <a:pPr algn="ctr"/>
            <a:r>
              <a:rPr lang="pt-BR" alt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ASSIM DIZ O SENHOR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331640" y="5085184"/>
            <a:ext cx="6336704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369</TotalTime>
  <Words>26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IPM agua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Vanessa</dc:creator>
  <cp:lastModifiedBy>Narrubia</cp:lastModifiedBy>
  <cp:revision>20</cp:revision>
  <dcterms:created xsi:type="dcterms:W3CDTF">2011-02-11T19:46:02Z</dcterms:created>
  <dcterms:modified xsi:type="dcterms:W3CDTF">2016-04-27T18:12:39Z</dcterms:modified>
</cp:coreProperties>
</file>